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94" r:id="rId2"/>
  </p:sldMasterIdLst>
  <p:notesMasterIdLst>
    <p:notesMasterId r:id="rId25"/>
  </p:notesMasterIdLst>
  <p:handoutMasterIdLst>
    <p:handoutMasterId r:id="rId26"/>
  </p:handoutMasterIdLst>
  <p:sldIdLst>
    <p:sldId id="256" r:id="rId3"/>
    <p:sldId id="264" r:id="rId4"/>
    <p:sldId id="265" r:id="rId5"/>
    <p:sldId id="266" r:id="rId6"/>
    <p:sldId id="270" r:id="rId7"/>
    <p:sldId id="267" r:id="rId8"/>
    <p:sldId id="269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</p:sldIdLst>
  <p:sldSz cx="12192000" cy="6858000"/>
  <p:notesSz cx="6858000" cy="9144000"/>
  <p:embeddedFontLst>
    <p:embeddedFont>
      <p:font typeface="Courier Code" panose="02000509000000000000" pitchFamily="49" charset="0"/>
      <p:regular r:id="rId27"/>
      <p:bold r:id="rId28"/>
      <p:italic r:id="rId29"/>
      <p:boldItalic r:id="rId30"/>
    </p:embeddedFont>
    <p:embeddedFont>
      <p:font typeface="OCR A Extended" panose="02010509020102010303" pitchFamily="50" charset="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ark Theme" id="{39A66600-3320-4D4F-8D4C-E1BBD04EC2B3}">
          <p14:sldIdLst>
            <p14:sldId id="256"/>
            <p14:sldId id="264"/>
            <p14:sldId id="265"/>
            <p14:sldId id="266"/>
            <p14:sldId id="270"/>
            <p14:sldId id="267"/>
            <p14:sldId id="269"/>
            <p14:sldId id="271"/>
            <p14:sldId id="272"/>
            <p14:sldId id="273"/>
            <p14:sldId id="274"/>
          </p14:sldIdLst>
        </p14:section>
        <p14:section name="Light Theme" id="{658B6313-4F1D-448E-BDBF-5C53F180884F}">
          <p14:sldIdLst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0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80" autoAdjust="0"/>
    <p:restoredTop sz="61593" autoAdjust="0"/>
  </p:normalViewPr>
  <p:slideViewPr>
    <p:cSldViewPr snapToObjects="1" showGuides="1">
      <p:cViewPr varScale="1">
        <p:scale>
          <a:sx n="75" d="100"/>
          <a:sy n="75" d="100"/>
        </p:scale>
        <p:origin x="210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130" d="100"/>
          <a:sy n="130" d="100"/>
        </p:scale>
        <p:origin x="2706" y="144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CA8C49F-A0D8-4EB3-B123-A29644A287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>
              <a:latin typeface="Courier Code" panose="02000509000000000000" pitchFamily="49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D2903-6879-455B-9C9F-EAAD14A8BB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76185C-2A81-4E89-9573-4D6CC12B30DF}" type="datetime4">
              <a:rPr lang="en-GB" smtClean="0">
                <a:latin typeface="Courier Code" panose="02000509000000000000" pitchFamily="49" charset="0"/>
              </a:rPr>
              <a:t>22 May 2019</a:t>
            </a:fld>
            <a:endParaRPr lang="en-GB">
              <a:latin typeface="Courier Code" panose="02000509000000000000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89FB88-0A0D-43A3-8B1D-F0406E48F68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>
              <a:latin typeface="Courier Code" panose="02000509000000000000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49069-3A28-4704-B9A7-E0E95E20503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F7954A-E8A4-4875-A046-BA2E092F0955}" type="slidenum">
              <a:rPr lang="en-GB" smtClean="0">
                <a:latin typeface="Courier Code" panose="02000509000000000000" pitchFamily="49" charset="0"/>
              </a:rPr>
              <a:t>‹#›</a:t>
            </a:fld>
            <a:endParaRPr lang="en-GB">
              <a:latin typeface="Courier Code" panose="020005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73283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ourier Code" panose="02000509000000000000" pitchFamily="49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ourier Code" panose="02000509000000000000" pitchFamily="49" charset="0"/>
              </a:defRPr>
            </a:lvl1pPr>
          </a:lstStyle>
          <a:p>
            <a:fld id="{BB900697-E608-4AA4-9369-ED5F269CEE3C}" type="datetime4">
              <a:rPr lang="en-GB" smtClean="0"/>
              <a:t>22 May 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/>
              <a:t>Click to edit Master text styles</a:t>
            </a:r>
          </a:p>
          <a:p>
            <a:pPr lvl="1"/>
            <a:r>
              <a:rPr lang="fi-FI"/>
              <a:t>Second level</a:t>
            </a:r>
          </a:p>
          <a:p>
            <a:pPr lvl="2"/>
            <a:r>
              <a:rPr lang="fi-FI"/>
              <a:t>Third level</a:t>
            </a:r>
          </a:p>
          <a:p>
            <a:pPr lvl="3"/>
            <a:r>
              <a:rPr lang="fi-FI"/>
              <a:t>Fourth level</a:t>
            </a:r>
          </a:p>
          <a:p>
            <a:pPr lvl="4"/>
            <a:r>
              <a:rPr lang="fi-FI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ourier Code" panose="02000509000000000000" pitchFamily="49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ourier Code" panose="02000509000000000000" pitchFamily="49" charset="0"/>
              </a:defRPr>
            </a:lvl1pPr>
          </a:lstStyle>
          <a:p>
            <a:fld id="{78E966CA-D3F1-A443-B70E-0A1DD2ED9C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064775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Courier Code" panose="02000509000000000000" pitchFamily="49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ourier Code" panose="02000509000000000000" pitchFamily="49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ourier Code" panose="02000509000000000000" pitchFamily="49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ourier Code" panose="02000509000000000000" pitchFamily="49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ourier Code" panose="02000509000000000000" pitchFamily="49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74A9336-25F3-4FE1-A765-2454267A0219}" type="datetime4">
              <a:rPr lang="en-GB" smtClean="0"/>
              <a:t>22 May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966CA-D3F1-A443-B70E-0A1DD2ED9C0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00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C5F6ADB-87B9-47E1-B875-3AEE1169DE50}" type="datetime4">
              <a:rPr lang="en-GB" smtClean="0"/>
              <a:t>22 May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966CA-D3F1-A443-B70E-0A1DD2ED9C0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71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/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4892" y="1957892"/>
            <a:ext cx="2942216" cy="2942216"/>
          </a:xfrm>
          <a:prstGeom prst="rect">
            <a:avLst/>
          </a:prstGeom>
        </p:spPr>
      </p:pic>
      <p:sp>
        <p:nvSpPr>
          <p:cNvPr id="3" name="Date Placeholder 4">
            <a:extLst>
              <a:ext uri="{FF2B5EF4-FFF2-40B4-BE49-F238E27FC236}">
                <a16:creationId xmlns:a16="http://schemas.microsoft.com/office/drawing/2014/main" id="{68794B63-37F5-4A63-9456-E8B10DE675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26FDAD3D-D3C4-4C6F-BF43-8DEFFB977547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97CE90B4-179C-4AD6-A516-B8578190EB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id="{186B6959-85FF-4687-832F-C57AF1338D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5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3" name="Date Placeholder 4">
            <a:extLst>
              <a:ext uri="{FF2B5EF4-FFF2-40B4-BE49-F238E27FC236}">
                <a16:creationId xmlns:a16="http://schemas.microsoft.com/office/drawing/2014/main" id="{A0366CDC-1842-4956-9946-09D9FE68E4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85399FE3-D9CE-4A28-905F-A85472B319EA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38956FD8-792F-4B5B-9F99-8242680405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id="{4BE648DF-F893-4FB7-A08A-A1B2B831D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047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68132" y="-115645"/>
            <a:ext cx="12328264" cy="70892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2712720" y="3167390"/>
            <a:ext cx="6766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i="0" dirty="0">
                <a:solidFill>
                  <a:schemeClr val="accent1"/>
                </a:solidFill>
                <a:latin typeface="+mj-lt"/>
                <a:ea typeface="OCR A Std" charset="0"/>
                <a:cs typeface="OCR A Std" charset="0"/>
              </a:rPr>
              <a:t>That’s</a:t>
            </a:r>
            <a:r>
              <a:rPr lang="en-US" sz="2800" b="0" i="0" dirty="0">
                <a:solidFill>
                  <a:schemeClr val="bg1"/>
                </a:solidFill>
                <a:latin typeface="+mj-lt"/>
                <a:ea typeface="OCR A Std" charset="0"/>
                <a:cs typeface="OCR A Std" charset="0"/>
              </a:rPr>
              <a:t> Robot Framework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F9BABEB6-D77A-4136-B8F1-85B39DE77F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2B989BDC-3F54-4711-9C47-8CAFF0A62A49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E8D39F57-B030-472B-A21A-D57A785FB8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9A52CF72-E0B7-4546-99B7-A66EA344D6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1776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x4 gri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81AEA3F3-93C5-40C1-81E2-0D2F3662E9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47004C43-09F4-41B2-BE88-2412860692E1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D65E76DE-6FA6-4734-A3F0-31EE41E1A6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09086E94-13CC-4A91-9BB4-3DF9F9068F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BF891E-15D8-434B-821D-CDCEABCE1C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59199" y="1827366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accent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W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381F88-7492-4B63-B2FD-3E75047E2D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77395" y="1826577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1FCDEFB-E1F7-4E3E-A39D-8A57C0FEA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95592" y="1826577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`</a:t>
            </a:r>
            <a:endParaRPr lang="en-GB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AAE36400-F8EA-4563-98BE-7C25D3583E8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59199" y="3489795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accent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O</a:t>
            </a:r>
            <a:endParaRPr lang="en-GB" dirty="0"/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FD8815CB-A4C5-4484-B857-CF86D7F5D72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7395" y="3489006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P</a:t>
            </a:r>
            <a:endParaRPr lang="en-GB" dirty="0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95E97A11-6EAF-4B53-90C7-7EFD418205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95592" y="3489006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E39593E0-B7C9-456B-9D75-F3B698D30F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77396" y="163359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Y</a:t>
            </a:r>
            <a:endParaRPr lang="en-GB" dirty="0"/>
          </a:p>
        </p:txBody>
      </p:sp>
      <p:sp>
        <p:nvSpPr>
          <p:cNvPr id="37" name="Text Placeholder 8">
            <a:extLst>
              <a:ext uri="{FF2B5EF4-FFF2-40B4-BE49-F238E27FC236}">
                <a16:creationId xmlns:a16="http://schemas.microsoft.com/office/drawing/2014/main" id="{375A0377-CD50-40B5-9C34-259DA1B2275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95593" y="163359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77DC69BA-EA4A-4A38-BDE5-8BCAAB52FD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9201" y="5152224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accent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S</a:t>
            </a:r>
            <a:endParaRPr lang="en-GB" dirty="0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85CDFB14-AF3A-44E7-BBD3-297E9205618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77397" y="515143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41" name="Text Placeholder 8">
            <a:extLst>
              <a:ext uri="{FF2B5EF4-FFF2-40B4-BE49-F238E27FC236}">
                <a16:creationId xmlns:a16="http://schemas.microsoft.com/office/drawing/2014/main" id="{A6C06DCA-6877-4A42-9795-A3D922036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113791" y="1828800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id="{9E6CE5CB-3F62-4CAE-9F10-84DB95D138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113791" y="3491229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N</a:t>
            </a:r>
            <a:endParaRPr lang="en-GB" dirty="0"/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CB055A4B-0A6B-4402-A874-6B0F73477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113792" y="165582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S</a:t>
            </a:r>
            <a:endParaRPr lang="en-GB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FD6CC3C4-E3A3-4080-821E-4994297D35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108" y="44979"/>
            <a:ext cx="1283615" cy="1283615"/>
          </a:xfrm>
          <a:prstGeom prst="rect">
            <a:avLst/>
          </a:prstGeom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49BF8E6-419F-4410-9753-D32FA1BAB0F3}"/>
              </a:ext>
            </a:extLst>
          </p:cNvPr>
          <p:cNvSpPr/>
          <p:nvPr userDrawn="1"/>
        </p:nvSpPr>
        <p:spPr>
          <a:xfrm rot="18155546">
            <a:off x="6888465" y="5882300"/>
            <a:ext cx="1621234" cy="14481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050" dirty="0">
                <a:solidFill>
                  <a:schemeClr val="bg1"/>
                </a:solidFill>
              </a:rPr>
              <a:t>Robotframework.org</a:t>
            </a:r>
            <a:endParaRPr lang="en-GB" sz="1050" dirty="0">
              <a:solidFill>
                <a:schemeClr val="bg1"/>
              </a:solidFill>
            </a:endParaRP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5F14F2B6-933A-4948-8F85-9D3AF31924E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95988" y="5151438"/>
            <a:ext cx="1117600" cy="1649412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None/>
              <a:defRPr sz="166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C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5620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82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x3 gri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BF891E-15D8-434B-821D-CDCEABCE1C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59199" y="942654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bg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K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381F88-7492-4B63-B2FD-3E75047E2D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77395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W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1FCDEFB-E1F7-4E3E-A39D-8A57C0FEA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95592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AAE36400-F8EA-4563-98BE-7C25D3583E8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59199" y="2605083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accent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D</a:t>
            </a:r>
            <a:endParaRPr lang="en-GB" dirty="0"/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FD8815CB-A4C5-4484-B857-CF86D7F5D72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7395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95E97A11-6EAF-4B53-90C7-7EFD418205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95592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V</a:t>
            </a:r>
            <a:endParaRPr lang="en-GB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77DC69BA-EA4A-4A38-BDE5-8BCAAB52FD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9201" y="4267512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accent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T</a:t>
            </a:r>
            <a:endParaRPr lang="en-GB" dirty="0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85CDFB14-AF3A-44E7-BBD3-297E9205618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77397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65946F3C-7189-4610-9C32-0E4AB12B914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95594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S</a:t>
            </a:r>
            <a:endParaRPr lang="en-GB" dirty="0"/>
          </a:p>
        </p:txBody>
      </p:sp>
      <p:sp>
        <p:nvSpPr>
          <p:cNvPr id="41" name="Text Placeholder 8">
            <a:extLst>
              <a:ext uri="{FF2B5EF4-FFF2-40B4-BE49-F238E27FC236}">
                <a16:creationId xmlns:a16="http://schemas.microsoft.com/office/drawing/2014/main" id="{A6C06DCA-6877-4A42-9795-A3D922036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113791" y="944088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D</a:t>
            </a:r>
            <a:endParaRPr lang="en-GB" dirty="0"/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id="{9E6CE5CB-3F62-4CAE-9F10-84DB95D138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113791" y="2606517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N</a:t>
            </a:r>
            <a:endParaRPr lang="en-GB" dirty="0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83DA3B61-D169-4B2B-9526-FBD5D80764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13791" y="4267512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accent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T</a:t>
            </a:r>
            <a:endParaRPr lang="en-GB" dirty="0"/>
          </a:p>
        </p:txBody>
      </p:sp>
      <p:sp>
        <p:nvSpPr>
          <p:cNvPr id="14" name="Date Placeholder 4">
            <a:extLst>
              <a:ext uri="{FF2B5EF4-FFF2-40B4-BE49-F238E27FC236}">
                <a16:creationId xmlns:a16="http://schemas.microsoft.com/office/drawing/2014/main" id="{16067AA7-8EA6-478F-BEE9-CF8C9011EF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53E78151-20E2-44B1-8497-4656975CDA7B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095B071A-1ADF-4DC9-B89E-B67549C58C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7A6FE1AB-95C5-46C8-9863-25AB756CD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1101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3 gri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BF891E-15D8-434B-821D-CDCEABCE1C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8297" y="942654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bg2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R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381F88-7492-4B63-B2FD-3E75047E2D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36493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2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B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1FCDEFB-E1F7-4E3E-A39D-8A57C0FEA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54690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2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T</a:t>
            </a:r>
            <a:endParaRPr lang="en-GB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AAE36400-F8EA-4563-98BE-7C25D3583E8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297" y="2605083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bg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F</a:t>
            </a:r>
            <a:endParaRPr lang="en-GB" dirty="0"/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FD8815CB-A4C5-4484-B857-CF86D7F5D72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36493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95E97A11-6EAF-4B53-90C7-7EFD418205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54690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M</a:t>
            </a:r>
            <a:endParaRPr lang="en-GB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77DC69BA-EA4A-4A38-BDE5-8BCAAB52FD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18299" y="4267512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bg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W</a:t>
            </a:r>
            <a:endParaRPr lang="en-GB" dirty="0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85CDFB14-AF3A-44E7-BBD3-297E9205618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436495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65946F3C-7189-4610-9C32-0E4AB12B914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54692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K</a:t>
            </a:r>
            <a:endParaRPr lang="en-GB" dirty="0"/>
          </a:p>
        </p:txBody>
      </p:sp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624640FC-DC69-4895-B290-3BAFB476C0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BBE7B703-C858-4B8A-99D2-169A38A5A07F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3E0705F7-6F63-4C35-AAA6-1047E98697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ABD80E87-3F47-45CE-8473-6FD9A83E00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3684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/End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4892" y="1957892"/>
            <a:ext cx="2942216" cy="2942216"/>
          </a:xfrm>
          <a:prstGeom prst="rect">
            <a:avLst/>
          </a:prstGeom>
        </p:spPr>
      </p:pic>
      <p:sp>
        <p:nvSpPr>
          <p:cNvPr id="3" name="Date Placeholder 4">
            <a:extLst>
              <a:ext uri="{FF2B5EF4-FFF2-40B4-BE49-F238E27FC236}">
                <a16:creationId xmlns:a16="http://schemas.microsoft.com/office/drawing/2014/main" id="{AE2CC915-41E0-46A4-A539-43E9F0AD26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733E1634-2421-4BBE-A095-06CAF94D9E5E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60274BE3-33CC-48D9-97E1-1795B1A9BC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id="{607B9ACC-39AF-4533-8793-E50B839CB3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18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00C0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0199" y="909000"/>
            <a:ext cx="11525801" cy="2880000"/>
          </a:xfrm>
        </p:spPr>
        <p:txBody>
          <a:bodyPr anchor="b"/>
          <a:lstStyle>
            <a:lvl1pPr marL="180000" algn="l">
              <a:lnSpc>
                <a:spcPct val="100000"/>
              </a:lnSpc>
              <a:spcBef>
                <a:spcPts val="0"/>
              </a:spcBef>
              <a:defRPr sz="6000" cap="all" spc="-55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i-FI" dirty="0"/>
              <a:t>CLICK TO ADD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0199" y="3933000"/>
            <a:ext cx="11525801" cy="1002064"/>
          </a:xfrm>
        </p:spPr>
        <p:txBody>
          <a:bodyPr/>
          <a:lstStyle>
            <a:lvl1pPr marL="25200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Courier Code" panose="02000509000000000000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 dirty="0"/>
              <a:t>Click to add subtitle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94052ED9-6D65-4E26-A13B-8EB17F2690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bg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A73A7A75-C1FC-458D-868A-A83D50A8F8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EA846886-3186-422E-A32C-DD8191F9CF6C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8836F8F8-BAA6-4CB0-A898-33A27BE42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96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2134" y="1557000"/>
            <a:ext cx="11523866" cy="5112000"/>
          </a:xfrm>
        </p:spPr>
        <p:txBody>
          <a:bodyPr/>
          <a:lstStyle>
            <a:lvl1pPr>
              <a:defRPr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7EC53400-C585-4D51-9B23-44908B2A55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BEB84BAD-D827-40AF-8148-077F8DCC361F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F25ED879-95CB-4F25-A5EC-BEBECC3EE1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9763F28C-46B0-417A-ACB7-1F178BBC8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EF50A32-961F-437B-BA1A-A1CC823770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+mj-lt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22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8A2BFF9-3849-477A-9E5B-E794D4C05970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32134" y="2060998"/>
            <a:ext cx="11523866" cy="4608001"/>
          </a:xfrm>
        </p:spPr>
        <p:txBody>
          <a:bodyPr/>
          <a:lstStyle>
            <a:lvl1pPr>
              <a:defRPr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+mj-lt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80E2C4-EBAE-4247-A203-AC181158D08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8033" y="1268975"/>
            <a:ext cx="11534325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75EF2CC3-02C9-479D-884F-8313E6FDD6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398A4534-9BB3-43F4-8AD0-B3C50740307D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id="{09122620-FC06-4F0E-9814-6BE0299FAA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8" name="Slide Number Placeholder 6">
            <a:extLst>
              <a:ext uri="{FF2B5EF4-FFF2-40B4-BE49-F238E27FC236}">
                <a16:creationId xmlns:a16="http://schemas.microsoft.com/office/drawing/2014/main" id="{EE759E66-C6AB-4EC2-8C47-A63AE278A2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0436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7515" y="2061000"/>
            <a:ext cx="5536137" cy="4608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E9C6A3-622D-41A7-B0D8-6FEA922B9CB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311999" y="2061000"/>
            <a:ext cx="5551603" cy="4608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0D0E9EF-D725-475A-B733-07C9DC29AD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7515" y="1269000"/>
            <a:ext cx="5552977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Content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AF8FA24-6967-4951-917C-0CCD07DBCD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28839" y="1269000"/>
            <a:ext cx="5558652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Content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2A318CB-B37F-4780-B208-A764951795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8786EB3-60A0-45CF-A4A5-481F94C9C069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B35AA94F-7F1E-45F7-964B-0659BA01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189D68B8-978E-4B38-8E87-2672419CA3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B18C708-0084-4C73-A699-8B0F8F9DA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+mj-lt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492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00C0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0199" y="909000"/>
            <a:ext cx="11525801" cy="2880000"/>
          </a:xfrm>
        </p:spPr>
        <p:txBody>
          <a:bodyPr anchor="b"/>
          <a:lstStyle>
            <a:lvl1pPr marL="180000" algn="l">
              <a:lnSpc>
                <a:spcPct val="100000"/>
              </a:lnSpc>
              <a:spcBef>
                <a:spcPts val="0"/>
              </a:spcBef>
              <a:defRPr sz="6000" cap="all" spc="-550" baseline="0">
                <a:latin typeface="+mj-lt"/>
              </a:defRPr>
            </a:lvl1pPr>
          </a:lstStyle>
          <a:p>
            <a:r>
              <a:rPr lang="fi-FI" dirty="0"/>
              <a:t>CLICK TO ADD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0199" y="3933000"/>
            <a:ext cx="11525801" cy="1002064"/>
          </a:xfrm>
        </p:spPr>
        <p:txBody>
          <a:bodyPr/>
          <a:lstStyle>
            <a:lvl1pPr marL="25200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Courier Code" panose="02000509000000000000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 dirty="0"/>
              <a:t>Click to add subtitle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94052ED9-6D65-4E26-A13B-8EB17F2690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bg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Date Placeholder 4">
            <a:extLst>
              <a:ext uri="{FF2B5EF4-FFF2-40B4-BE49-F238E27FC236}">
                <a16:creationId xmlns:a16="http://schemas.microsoft.com/office/drawing/2014/main" id="{74687C1A-1774-4D0A-ACAB-2B43919089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F23B31F8-8CD9-4083-B806-A5EEE23B9603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D7C0E13D-2D19-41FD-AB89-3FCB8521CA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33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 wo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2134" y="1485000"/>
            <a:ext cx="5547868" cy="5184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E9C6A3-622D-41A7-B0D8-6FEA922B9CB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311999" y="1485000"/>
            <a:ext cx="5551603" cy="5184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AF216328-0142-4B64-AC3C-ACBD10BC8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54BF7923-98CF-47EB-8B7A-024FF0AE364D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4BAD80AD-BE05-4FCC-B1A9-CD54A1973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D028AA0F-3B1F-414F-8668-FDA958960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B38DA60-1F16-4116-B991-ED937B32EF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+mj-lt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1863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diff Content (Co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36000" y="2709000"/>
            <a:ext cx="5040000" cy="3960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/>
              <a:t>Click to add content</a:t>
            </a:r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664000" y="554853"/>
            <a:ext cx="6192000" cy="6114146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/>
              <a:t>*** Settings ***</a:t>
            </a:r>
            <a:br>
              <a:rPr lang="fi-FI" dirty="0"/>
            </a:br>
            <a:r>
              <a:rPr lang="fi-FI" dirty="0"/>
              <a:t>Library    YouDemoLib</a:t>
            </a:r>
          </a:p>
          <a:p>
            <a:pPr lvl="0"/>
            <a:r>
              <a:rPr lang="fi-FI" dirty="0"/>
              <a:t>*** Test Cases ***</a:t>
            </a:r>
          </a:p>
          <a:p>
            <a:pPr lvl="0"/>
            <a:r>
              <a:rPr lang="fi-FI" dirty="0"/>
              <a:t>Insert your code here</a:t>
            </a:r>
          </a:p>
          <a:p>
            <a:pPr lvl="0"/>
            <a:r>
              <a:rPr lang="fi-FI" dirty="0"/>
              <a:t>    Click Into Field</a:t>
            </a:r>
          </a:p>
          <a:p>
            <a:pPr lvl="0"/>
            <a:r>
              <a:rPr lang="fi-FI" dirty="0"/>
              <a:t>    Select Content Type</a:t>
            </a:r>
          </a:p>
          <a:p>
            <a:pPr lvl="0"/>
            <a:r>
              <a:rPr lang="fi-FI" dirty="0"/>
              <a:t>    Describe Content on Left</a:t>
            </a:r>
          </a:p>
          <a:p>
            <a:pPr lvl="0"/>
            <a:r>
              <a:rPr lang="fi-FI" dirty="0"/>
              <a:t>    Do A Great Presentation</a:t>
            </a:r>
          </a:p>
          <a:p>
            <a:pPr lvl="0"/>
            <a:r>
              <a:rPr lang="fi-FI" dirty="0"/>
              <a:t>    Answer Questions</a:t>
            </a:r>
          </a:p>
          <a:p>
            <a:pPr lvl="0"/>
            <a:r>
              <a:rPr lang="fi-FI" dirty="0"/>
              <a:t>    Verify Good Feedback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25490086-48AD-4841-BBA7-EE8CC7A1CA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5DFF5268-982D-41B7-AEE9-FFD90DEAF5DD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1C1BCE5D-D5E9-471B-AC09-22CFA9E8B9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A9015A30-33DA-4691-B7CA-73224F557C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B6B0CAB4-E63D-42C2-BCE4-DD5E7C369B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5037967" cy="1855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+mj-lt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3570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bg>
      <p:bgPr>
        <a:solidFill>
          <a:srgbClr val="00C0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776000" y="1269000"/>
            <a:ext cx="8640000" cy="4320000"/>
          </a:xfrm>
        </p:spPr>
        <p:txBody>
          <a:bodyPr anchor="ctr"/>
          <a:lstStyle>
            <a:lvl1pPr marL="180000" algn="l">
              <a:lnSpc>
                <a:spcPct val="100000"/>
              </a:lnSpc>
              <a:spcBef>
                <a:spcPts val="0"/>
              </a:spcBef>
              <a:defRPr sz="6000" cap="all" spc="-55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fi-FI" dirty="0"/>
              <a:t>CLICK TO ADD 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0E0BAAF4-5100-48DB-8DD8-9C94739CCF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4A02A0AC-280A-463F-A246-88D9FAA407C8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E00F6DF7-7689-4DBA-9102-F2C5B93A0C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80026C14-DCA8-4745-B215-704AF28B4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97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36A17496-3A71-45C1-8E3C-DB0A42DCBE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DF98730D-FDE9-46A7-B0EE-9AEFC579DE2B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94AC5B8B-678D-4E4C-B52C-984162E842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bg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C0846203-439F-48D7-A98C-8EC8040CC2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bg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62B803-696E-4D4E-BC1E-2CEDB4BC10C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insert</a:t>
            </a:r>
            <a:r>
              <a:rPr lang="de-DE" dirty="0"/>
              <a:t> </a:t>
            </a:r>
            <a:r>
              <a:rPr lang="de-DE" dirty="0" err="1"/>
              <a:t>full</a:t>
            </a:r>
            <a:r>
              <a:rPr lang="de-DE" dirty="0"/>
              <a:t> screen </a:t>
            </a:r>
            <a:r>
              <a:rPr lang="de-DE" dirty="0" err="1"/>
              <a:t>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13CE60-9199-4BEC-AFCC-5FD8159870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57097"/>
            <a:ext cx="7535863" cy="728132"/>
          </a:xfrm>
          <a:solidFill>
            <a:schemeClr val="bg2"/>
          </a:solidFill>
          <a:ln>
            <a:solidFill>
              <a:schemeClr val="bg2"/>
            </a:solidFill>
          </a:ln>
        </p:spPr>
        <p:txBody>
          <a:bodyPr/>
          <a:lstStyle>
            <a:lvl1pPr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image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367275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747">
          <p15:clr>
            <a:srgbClr val="FBAE40"/>
          </p15:clr>
        </p15:guide>
        <p15:guide id="2" orient="horz" pos="265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093562-3956-4A22-928A-A9A572A56F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4184A5B6-65CB-46B0-83D3-3CE314965B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26E682B2-A8AD-4C7F-BB36-FED158C5F4DA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7FC8134A-9862-4940-9496-EF37D2B5CD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bg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EB98B404-5534-4378-A8C9-4A9F5642EB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bg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3139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68132" y="-115645"/>
            <a:ext cx="12328264" cy="708929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 userDrawn="1"/>
        </p:nvSpPr>
        <p:spPr>
          <a:xfrm>
            <a:off x="2712720" y="3167390"/>
            <a:ext cx="6766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i="0" dirty="0">
                <a:solidFill>
                  <a:schemeClr val="tx1"/>
                </a:solidFill>
                <a:latin typeface="+mj-lt"/>
                <a:ea typeface="OCR A Std" charset="0"/>
                <a:cs typeface="OCR A Std" charset="0"/>
              </a:rPr>
              <a:t>That’s </a:t>
            </a:r>
            <a:r>
              <a:rPr lang="en-US" sz="2800" b="0" i="0" dirty="0">
                <a:solidFill>
                  <a:schemeClr val="bg1"/>
                </a:solidFill>
                <a:latin typeface="+mj-lt"/>
                <a:ea typeface="OCR A Std" charset="0"/>
                <a:cs typeface="OCR A Std" charset="0"/>
              </a:rPr>
              <a:t>Robot Framework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0E17E737-556E-4C18-932D-CE047BB6F8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9CABE229-6BA8-47FB-8EDE-9907C3BBCE69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CDFCF3B6-550C-4304-AE06-22C4143B68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880C30C4-1D9F-4587-B078-82E977E76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9507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x4 gri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C89E7840-3F8F-40A7-B4E9-4B35EB78F9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908CB51C-D18E-4CF9-83F1-A43F95A6E091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345FCACD-F165-41C7-B2AB-532BBC2B8A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547C5328-6DD4-4F0A-B793-2EA43634C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BF891E-15D8-434B-821D-CDCEABCE1C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59199" y="1827366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tx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W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381F88-7492-4B63-B2FD-3E75047E2D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77395" y="1826577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1FCDEFB-E1F7-4E3E-A39D-8A57C0FEA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95592" y="1826577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`</a:t>
            </a:r>
            <a:endParaRPr lang="en-GB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AAE36400-F8EA-4563-98BE-7C25D3583E8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59199" y="3489795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tx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O</a:t>
            </a:r>
            <a:endParaRPr lang="en-GB" dirty="0"/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FD8815CB-A4C5-4484-B857-CF86D7F5D72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7395" y="3489006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P</a:t>
            </a:r>
            <a:endParaRPr lang="en-GB" dirty="0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95E97A11-6EAF-4B53-90C7-7EFD418205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95592" y="3489006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E39593E0-B7C9-456B-9D75-F3B698D30F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77396" y="163359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Y</a:t>
            </a:r>
            <a:endParaRPr lang="en-GB" dirty="0"/>
          </a:p>
        </p:txBody>
      </p:sp>
      <p:sp>
        <p:nvSpPr>
          <p:cNvPr id="37" name="Text Placeholder 8">
            <a:extLst>
              <a:ext uri="{FF2B5EF4-FFF2-40B4-BE49-F238E27FC236}">
                <a16:creationId xmlns:a16="http://schemas.microsoft.com/office/drawing/2014/main" id="{375A0377-CD50-40B5-9C34-259DA1B2275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95593" y="163359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77DC69BA-EA4A-4A38-BDE5-8BCAAB52FD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9201" y="5152224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tx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S</a:t>
            </a:r>
            <a:endParaRPr lang="en-GB" dirty="0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85CDFB14-AF3A-44E7-BBD3-297E9205618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77397" y="515143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41" name="Text Placeholder 8">
            <a:extLst>
              <a:ext uri="{FF2B5EF4-FFF2-40B4-BE49-F238E27FC236}">
                <a16:creationId xmlns:a16="http://schemas.microsoft.com/office/drawing/2014/main" id="{A6C06DCA-6877-4A42-9795-A3D922036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113791" y="1828800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id="{9E6CE5CB-3F62-4CAE-9F10-84DB95D138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113791" y="3491229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N</a:t>
            </a:r>
            <a:endParaRPr lang="en-GB" dirty="0"/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CB055A4B-0A6B-4402-A874-6B0F73477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113792" y="165582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S</a:t>
            </a:r>
            <a:endParaRPr lang="en-GB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FD6CC3C4-E3A3-4080-821E-4994297D35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108" y="44979"/>
            <a:ext cx="1283615" cy="1283615"/>
          </a:xfrm>
          <a:prstGeom prst="rect">
            <a:avLst/>
          </a:prstGeom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49BF8E6-419F-4410-9753-D32FA1BAB0F3}"/>
              </a:ext>
            </a:extLst>
          </p:cNvPr>
          <p:cNvSpPr/>
          <p:nvPr userDrawn="1"/>
        </p:nvSpPr>
        <p:spPr>
          <a:xfrm rot="18155546">
            <a:off x="6888465" y="5882300"/>
            <a:ext cx="1621234" cy="14481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12700" cap="fla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1050" dirty="0">
                <a:solidFill>
                  <a:schemeClr val="bg1"/>
                </a:solidFill>
              </a:rPr>
              <a:t>Robotframework.org</a:t>
            </a:r>
            <a:endParaRPr lang="en-GB" sz="1050" dirty="0">
              <a:solidFill>
                <a:schemeClr val="bg1"/>
              </a:solidFill>
            </a:endParaRP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5F14F2B6-933A-4948-8F85-9D3AF31924E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95988" y="5151438"/>
            <a:ext cx="1117600" cy="1649412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None/>
              <a:defRPr sz="16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C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0220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82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x3 gri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BF891E-15D8-434B-821D-CDCEABCE1C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59199" y="942654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bg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K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381F88-7492-4B63-B2FD-3E75047E2D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77395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W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1FCDEFB-E1F7-4E3E-A39D-8A57C0FEA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95592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AAE36400-F8EA-4563-98BE-7C25D3583E8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59199" y="2605083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tx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D</a:t>
            </a:r>
            <a:endParaRPr lang="en-GB" dirty="0"/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FD8815CB-A4C5-4484-B857-CF86D7F5D72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7395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95E97A11-6EAF-4B53-90C7-7EFD418205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95592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V</a:t>
            </a:r>
            <a:endParaRPr lang="en-GB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77DC69BA-EA4A-4A38-BDE5-8BCAAB52FD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9201" y="4267512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tx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T</a:t>
            </a:r>
            <a:endParaRPr lang="en-GB" dirty="0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85CDFB14-AF3A-44E7-BBD3-297E9205618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77397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E</a:t>
            </a:r>
            <a:endParaRPr lang="en-GB" dirty="0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65946F3C-7189-4610-9C32-0E4AB12B914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95594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S</a:t>
            </a:r>
            <a:endParaRPr lang="en-GB" dirty="0"/>
          </a:p>
        </p:txBody>
      </p:sp>
      <p:sp>
        <p:nvSpPr>
          <p:cNvPr id="41" name="Text Placeholder 8">
            <a:extLst>
              <a:ext uri="{FF2B5EF4-FFF2-40B4-BE49-F238E27FC236}">
                <a16:creationId xmlns:a16="http://schemas.microsoft.com/office/drawing/2014/main" id="{A6C06DCA-6877-4A42-9795-A3D9220360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113791" y="944088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D</a:t>
            </a:r>
            <a:endParaRPr lang="en-GB" dirty="0"/>
          </a:p>
        </p:txBody>
      </p:sp>
      <p:sp>
        <p:nvSpPr>
          <p:cNvPr id="42" name="Text Placeholder 8">
            <a:extLst>
              <a:ext uri="{FF2B5EF4-FFF2-40B4-BE49-F238E27FC236}">
                <a16:creationId xmlns:a16="http://schemas.microsoft.com/office/drawing/2014/main" id="{9E6CE5CB-3F62-4CAE-9F10-84DB95D138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113791" y="2606517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N</a:t>
            </a:r>
            <a:endParaRPr lang="en-GB" dirty="0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83DA3B61-D169-4B2B-9526-FBD5D80764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13791" y="4267512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T</a:t>
            </a:r>
            <a:endParaRPr lang="en-GB" dirty="0"/>
          </a:p>
        </p:txBody>
      </p:sp>
      <p:sp>
        <p:nvSpPr>
          <p:cNvPr id="14" name="Date Placeholder 4">
            <a:extLst>
              <a:ext uri="{FF2B5EF4-FFF2-40B4-BE49-F238E27FC236}">
                <a16:creationId xmlns:a16="http://schemas.microsoft.com/office/drawing/2014/main" id="{0885ECBE-C52A-4CEC-A84C-85CC096954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25E0F05B-076D-4FF9-9907-6CCC5857BBD7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50065D30-E077-4F9B-AD13-8DBF84C40A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BB63FFA3-EDE7-4B5D-A2B5-9AA28659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4281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3 gri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BF891E-15D8-434B-821D-CDCEABCE1C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8297" y="942654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tx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R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C381F88-7492-4B63-B2FD-3E75047E2D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436493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B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1FCDEFB-E1F7-4E3E-A39D-8A57C0FEA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54690" y="941865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tx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T</a:t>
            </a:r>
            <a:endParaRPr lang="en-GB" dirty="0"/>
          </a:p>
        </p:txBody>
      </p:sp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AAE36400-F8EA-4563-98BE-7C25D3583E8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297" y="2605083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bg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F</a:t>
            </a:r>
            <a:endParaRPr lang="en-GB" dirty="0"/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FD8815CB-A4C5-4484-B857-CF86D7F5D72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436493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95E97A11-6EAF-4B53-90C7-7EFD418205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54690" y="2604294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M</a:t>
            </a:r>
            <a:endParaRPr lang="en-GB" dirty="0"/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77DC69BA-EA4A-4A38-BDE5-8BCAAB52FD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18299" y="4267512"/>
            <a:ext cx="1118197" cy="1648623"/>
          </a:xfrm>
        </p:spPr>
        <p:txBody>
          <a:bodyPr lIns="0" tIns="0" rIns="0" bIns="0" anchor="ctr" anchorCtr="0">
            <a:noAutofit/>
          </a:bodyPr>
          <a:lstStyle>
            <a:lvl1pPr marL="0" indent="0">
              <a:lnSpc>
                <a:spcPts val="17500"/>
              </a:lnSpc>
              <a:spcBef>
                <a:spcPts val="0"/>
              </a:spcBef>
              <a:buFont typeface="Arial" panose="020B0604020202020204" pitchFamily="34" charset="0"/>
              <a:buNone/>
              <a:defRPr sz="16600">
                <a:solidFill>
                  <a:schemeClr val="bg1"/>
                </a:solidFill>
                <a:latin typeface="+mj-lt"/>
              </a:defRPr>
            </a:lvl1pPr>
            <a:lvl2pPr>
              <a:defRPr sz="11500">
                <a:latin typeface="+mj-lt"/>
              </a:defRPr>
            </a:lvl2pPr>
            <a:lvl3pPr>
              <a:defRPr sz="11500">
                <a:latin typeface="+mj-lt"/>
              </a:defRPr>
            </a:lvl3pPr>
            <a:lvl4pPr>
              <a:defRPr sz="11500">
                <a:latin typeface="+mj-lt"/>
              </a:defRPr>
            </a:lvl4pPr>
            <a:lvl5pPr>
              <a:defRPr sz="11500">
                <a:latin typeface="+mj-lt"/>
              </a:defRPr>
            </a:lvl5pPr>
          </a:lstStyle>
          <a:p>
            <a:pPr lvl="0"/>
            <a:r>
              <a:rPr lang="de-DE" dirty="0"/>
              <a:t>W</a:t>
            </a:r>
            <a:endParaRPr lang="en-GB" dirty="0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85CDFB14-AF3A-44E7-BBD3-297E9205618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436495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R</a:t>
            </a:r>
            <a:endParaRPr lang="en-GB" dirty="0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65946F3C-7189-4610-9C32-0E4AB12B914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54692" y="4266723"/>
            <a:ext cx="1118197" cy="1649412"/>
          </a:xfrm>
        </p:spPr>
        <p:txBody>
          <a:bodyPr vert="horz" lIns="0" tIns="0" rIns="0" bIns="0" rtlCol="0" anchor="ctr" anchorCtr="0">
            <a:noAutofit/>
          </a:bodyPr>
          <a:lstStyle>
            <a:lvl1pPr marL="0" indent="0">
              <a:buNone/>
              <a:defRPr lang="en-US" sz="16600" smtClean="0">
                <a:solidFill>
                  <a:schemeClr val="bg1"/>
                </a:solidFill>
                <a:latin typeface="+mj-lt"/>
              </a:defRPr>
            </a:lvl1pPr>
            <a:lvl2pPr>
              <a:defRPr lang="en-US" sz="11500" smtClean="0">
                <a:latin typeface="+mj-lt"/>
              </a:defRPr>
            </a:lvl2pPr>
            <a:lvl3pPr>
              <a:defRPr lang="en-US" sz="11500" smtClean="0">
                <a:latin typeface="+mj-lt"/>
              </a:defRPr>
            </a:lvl3pPr>
            <a:lvl4pPr>
              <a:defRPr lang="en-US" sz="11500" smtClean="0">
                <a:latin typeface="+mj-lt"/>
              </a:defRPr>
            </a:lvl4pPr>
            <a:lvl5pPr>
              <a:defRPr lang="en-GB" sz="11500">
                <a:latin typeface="+mj-lt"/>
              </a:defRPr>
            </a:lvl5pPr>
          </a:lstStyle>
          <a:p>
            <a:pPr marL="228600" lvl="0" indent="-228600">
              <a:lnSpc>
                <a:spcPts val="17500"/>
              </a:lnSpc>
              <a:spcBef>
                <a:spcPts val="0"/>
              </a:spcBef>
            </a:pPr>
            <a:r>
              <a:rPr lang="de-DE" dirty="0"/>
              <a:t>K</a:t>
            </a:r>
            <a:endParaRPr lang="en-GB" dirty="0"/>
          </a:p>
        </p:txBody>
      </p:sp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F7360066-80D1-4341-8A5A-F52A12B5AD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2BFA18EE-B4F5-4B9B-A6C4-0E8E294A15EE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15649B1B-5170-4462-BDEA-40A48888C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D3233433-CD91-41B7-A747-1D5DC9BAD2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990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2134" y="1557000"/>
            <a:ext cx="11523866" cy="5112000"/>
          </a:xfrm>
        </p:spPr>
        <p:txBody>
          <a:bodyPr/>
          <a:lstStyle>
            <a:lvl1pPr>
              <a:defRPr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7EC53400-C585-4D51-9B23-44908B2A55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3DD2C1B7-F107-458C-BD49-CE7852C7D674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F25ED879-95CB-4F25-A5EC-BEBECC3EE1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9763F28C-46B0-417A-ACB7-1F178BBC8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EF50A32-961F-437B-BA1A-A1CC823770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+mj-lt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25E322-4ADD-4FFC-8D97-86E56A9CD1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00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FAF7604-BA14-4586-B059-365DE2A5CA78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332134" y="2060998"/>
            <a:ext cx="11523866" cy="4608001"/>
          </a:xfrm>
        </p:spPr>
        <p:txBody>
          <a:bodyPr/>
          <a:lstStyle>
            <a:lvl1pPr>
              <a:defRPr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+mj-lt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80E2C4-EBAE-4247-A203-AC181158D08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8033" y="1268975"/>
            <a:ext cx="11534325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75EF2CC3-02C9-479D-884F-8313E6FDD6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6A3C346C-1440-47B7-9983-7AFFD7B1970B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id="{09122620-FC06-4F0E-9814-6BE0299FAA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8" name="Slide Number Placeholder 6">
            <a:extLst>
              <a:ext uri="{FF2B5EF4-FFF2-40B4-BE49-F238E27FC236}">
                <a16:creationId xmlns:a16="http://schemas.microsoft.com/office/drawing/2014/main" id="{EE759E66-C6AB-4EC2-8C47-A63AE278A2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F2DD97-DE7E-46BD-825F-1A5B0CB08B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181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7515" y="2061000"/>
            <a:ext cx="5536137" cy="4608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E9C6A3-622D-41A7-B0D8-6FEA922B9CB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311999" y="2061000"/>
            <a:ext cx="5551603" cy="4608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0D0E9EF-D725-475A-B733-07C9DC29AD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7515" y="1269000"/>
            <a:ext cx="5552977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Content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AF8FA24-6967-4951-917C-0CCD07DBCD5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28839" y="1269000"/>
            <a:ext cx="5558652" cy="431800"/>
          </a:xfrm>
        </p:spPr>
        <p:txBody>
          <a:bodyPr anchor="ctr">
            <a:noAutofit/>
          </a:bodyPr>
          <a:lstStyle>
            <a:lvl1pPr marL="0" indent="0">
              <a:buNone/>
              <a:defRPr sz="32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Content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2A318CB-B37F-4780-B208-A764951795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89963FDE-12ED-4A39-9377-DE49209D44C6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B35AA94F-7F1E-45F7-964B-0659BA01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189D68B8-978E-4B38-8E87-2672419CA3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B18C708-0084-4C73-A699-8B0F8F9DA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+mj-lt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6E6478-340B-4CAE-B999-D29E465B30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152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 wo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2134" y="1485000"/>
            <a:ext cx="5547868" cy="5184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3E9C6A3-622D-41A7-B0D8-6FEA922B9CB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311999" y="1485000"/>
            <a:ext cx="5551603" cy="5184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AF216328-0142-4B64-AC3C-ACBD10BC8A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F3FC488-2D32-4551-8498-7121D44AFC96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6" name="Footer Placeholder 5">
            <a:extLst>
              <a:ext uri="{FF2B5EF4-FFF2-40B4-BE49-F238E27FC236}">
                <a16:creationId xmlns:a16="http://schemas.microsoft.com/office/drawing/2014/main" id="{4BAD80AD-BE05-4FCC-B1A9-CD54A1973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7" name="Slide Number Placeholder 6">
            <a:extLst>
              <a:ext uri="{FF2B5EF4-FFF2-40B4-BE49-F238E27FC236}">
                <a16:creationId xmlns:a16="http://schemas.microsoft.com/office/drawing/2014/main" id="{D028AA0F-3B1F-414F-8668-FDA958960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B38DA60-1F16-4116-B991-ED937B32EF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11517967" cy="559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+mj-lt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F87DFE-C746-47AA-8970-BE9415CF6B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939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diff Content (Co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36000" y="2709000"/>
            <a:ext cx="5040000" cy="3960000"/>
          </a:xfrm>
        </p:spPr>
        <p:txBody>
          <a:bodyPr>
            <a:normAutofit/>
          </a:bodyPr>
          <a:lstStyle>
            <a:lvl1pPr>
              <a:defRPr sz="2400">
                <a:latin typeface="Courier Code" panose="02000509000000000000" pitchFamily="49" charset="0"/>
              </a:defRPr>
            </a:lvl1pPr>
            <a:lvl2pPr>
              <a:defRPr sz="2400">
                <a:latin typeface="Courier Code" panose="02000509000000000000" pitchFamily="49" charset="0"/>
              </a:defRPr>
            </a:lvl2pPr>
            <a:lvl3pPr>
              <a:defRPr sz="2400">
                <a:latin typeface="Courier Code" panose="02000509000000000000" pitchFamily="49" charset="0"/>
              </a:defRPr>
            </a:lvl3pPr>
            <a:lvl4pPr>
              <a:defRPr sz="2400">
                <a:latin typeface="Courier Code" panose="02000509000000000000" pitchFamily="49" charset="0"/>
              </a:defRPr>
            </a:lvl4pPr>
            <a:lvl5pPr>
              <a:defRPr sz="2400"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/>
              <a:t>Click to add content</a:t>
            </a:r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664000" y="554853"/>
            <a:ext cx="6192000" cy="6114146"/>
          </a:xfrm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2000">
                <a:latin typeface="Courier Code" panose="02000509000000000000" pitchFamily="49" charset="0"/>
              </a:defRPr>
            </a:lvl1pPr>
            <a:lvl2pPr>
              <a:defRPr>
                <a:latin typeface="Courier Code" panose="02000509000000000000" pitchFamily="49" charset="0"/>
              </a:defRPr>
            </a:lvl2pPr>
            <a:lvl3pPr>
              <a:defRPr>
                <a:latin typeface="Courier Code" panose="02000509000000000000" pitchFamily="49" charset="0"/>
              </a:defRPr>
            </a:lvl3pPr>
            <a:lvl4pPr>
              <a:defRPr>
                <a:latin typeface="Courier Code" panose="02000509000000000000" pitchFamily="49" charset="0"/>
              </a:defRPr>
            </a:lvl4pPr>
            <a:lvl5pPr>
              <a:defRPr>
                <a:latin typeface="Courier Code" panose="02000509000000000000" pitchFamily="49" charset="0"/>
              </a:defRPr>
            </a:lvl5pPr>
          </a:lstStyle>
          <a:p>
            <a:pPr lvl="0"/>
            <a:r>
              <a:rPr lang="fi-FI" dirty="0"/>
              <a:t>*** Settings ***</a:t>
            </a:r>
            <a:br>
              <a:rPr lang="fi-FI" dirty="0"/>
            </a:br>
            <a:r>
              <a:rPr lang="fi-FI" dirty="0"/>
              <a:t>Library    YouDemoLib</a:t>
            </a:r>
          </a:p>
          <a:p>
            <a:pPr lvl="0"/>
            <a:r>
              <a:rPr lang="fi-FI" dirty="0"/>
              <a:t>*** Test Cases ***</a:t>
            </a:r>
          </a:p>
          <a:p>
            <a:pPr lvl="0"/>
            <a:r>
              <a:rPr lang="fi-FI" dirty="0"/>
              <a:t>Insert your code here</a:t>
            </a:r>
          </a:p>
          <a:p>
            <a:pPr lvl="0"/>
            <a:r>
              <a:rPr lang="fi-FI" dirty="0"/>
              <a:t>    Click Into Field</a:t>
            </a:r>
          </a:p>
          <a:p>
            <a:pPr lvl="0"/>
            <a:r>
              <a:rPr lang="fi-FI" dirty="0"/>
              <a:t>    Select Content Type</a:t>
            </a:r>
          </a:p>
          <a:p>
            <a:pPr lvl="0"/>
            <a:r>
              <a:rPr lang="fi-FI" dirty="0"/>
              <a:t>    Describe Content on Left</a:t>
            </a:r>
          </a:p>
          <a:p>
            <a:pPr lvl="0"/>
            <a:r>
              <a:rPr lang="fi-FI" dirty="0"/>
              <a:t>    Do A Great Presentation</a:t>
            </a:r>
          </a:p>
          <a:p>
            <a:pPr lvl="0"/>
            <a:r>
              <a:rPr lang="fi-FI" dirty="0"/>
              <a:t>    Answer Questions</a:t>
            </a:r>
          </a:p>
          <a:p>
            <a:pPr lvl="0"/>
            <a:r>
              <a:rPr lang="fi-FI" dirty="0"/>
              <a:t>    Verify Good Feedback</a:t>
            </a:r>
            <a:endParaRPr lang="en-US" dirty="0"/>
          </a:p>
        </p:txBody>
      </p:sp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25490086-48AD-4841-BBA7-EE8CC7A1CA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BA22F1F3-B096-44BD-AEE8-BE7FB76FA2CB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1C1BCE5D-D5E9-471B-AC09-22CFA9E8B9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A9015A30-33DA-4691-B7CA-73224F557C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B6B0CAB4-E63D-42C2-BCE4-DD5E7C369B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033" y="565085"/>
            <a:ext cx="5037967" cy="1855915"/>
          </a:xfrm>
        </p:spPr>
        <p:txBody>
          <a:bodyPr/>
          <a:lstStyle>
            <a:lvl1pPr>
              <a:lnSpc>
                <a:spcPts val="4400"/>
              </a:lnSpc>
              <a:defRPr sz="4400" cap="all" baseline="0">
                <a:latin typeface="+mj-lt"/>
              </a:defRPr>
            </a:lvl1pPr>
          </a:lstStyle>
          <a:p>
            <a:r>
              <a:rPr lang="fi-FI" dirty="0"/>
              <a:t>Click to add slide title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CD055B-88F1-455B-B87B-8ED2F5C9C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687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">
    <p:bg>
      <p:bgPr>
        <a:solidFill>
          <a:srgbClr val="00C0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776000" y="1269000"/>
            <a:ext cx="8640000" cy="4320000"/>
          </a:xfrm>
        </p:spPr>
        <p:txBody>
          <a:bodyPr anchor="ctr"/>
          <a:lstStyle>
            <a:lvl1pPr marL="180000" algn="l">
              <a:lnSpc>
                <a:spcPct val="100000"/>
              </a:lnSpc>
              <a:spcBef>
                <a:spcPts val="0"/>
              </a:spcBef>
              <a:defRPr sz="6000" cap="all" spc="-550" baseline="0">
                <a:latin typeface="+mj-lt"/>
              </a:defRPr>
            </a:lvl1pPr>
          </a:lstStyle>
          <a:p>
            <a:r>
              <a:rPr lang="fi-FI" dirty="0"/>
              <a:t>CLICK TO ADD 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06" y="5911327"/>
            <a:ext cx="828339" cy="828339"/>
          </a:xfrm>
          <a:prstGeom prst="rect">
            <a:avLst/>
          </a:prstGeom>
        </p:spPr>
      </p:pic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3A24C038-6BE8-4330-8748-CBF964C55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3045A483-5BF4-40B0-A49C-A64F0D064AC6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B93F3ACF-768B-4238-BA3A-93E44CB7F9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35210C7C-503B-43C4-8424-115DD5FA48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489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F2A4CC21-F2BB-4190-990D-A8DCB24C22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69BDB4DE-0F92-4307-B1E6-AB6F14FE214F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ED8885B7-1E87-43FF-BF6B-FEED4315C9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41AAE7E6-94F5-4281-9616-11D9A50E2E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tx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62B803-696E-4D4E-BC1E-2CEDB4BC10C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insert</a:t>
            </a:r>
            <a:r>
              <a:rPr lang="de-DE" dirty="0"/>
              <a:t> </a:t>
            </a:r>
            <a:r>
              <a:rPr lang="de-DE" dirty="0" err="1"/>
              <a:t>full</a:t>
            </a:r>
            <a:r>
              <a:rPr lang="de-DE" dirty="0"/>
              <a:t> screen </a:t>
            </a:r>
            <a:r>
              <a:rPr lang="de-DE" dirty="0" err="1"/>
              <a:t>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13CE60-9199-4BEC-AFCC-5FD8159870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857097"/>
            <a:ext cx="7535863" cy="728132"/>
          </a:xfrm>
          <a:solidFill>
            <a:schemeClr val="tx1"/>
          </a:solidFill>
          <a:ln>
            <a:solidFill>
              <a:schemeClr val="bg2"/>
            </a:solidFill>
          </a:ln>
        </p:spPr>
        <p:txBody>
          <a:bodyPr/>
          <a:lstStyle>
            <a:lvl1pPr>
              <a:defRPr sz="4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image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51141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orient="horz" pos="2659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9849" y="1032734"/>
            <a:ext cx="11213951" cy="1592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i-FI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9849" y="2818505"/>
            <a:ext cx="11213951" cy="3358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B996874B-D6D5-4C63-B77F-CE98E527CD9D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352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89" r:id="rId4"/>
    <p:sldLayoutId id="2147483690" r:id="rId5"/>
    <p:sldLayoutId id="2147483693" r:id="rId6"/>
    <p:sldLayoutId id="2147483652" r:id="rId7"/>
    <p:sldLayoutId id="2147483691" r:id="rId8"/>
    <p:sldLayoutId id="2147483692" r:id="rId9"/>
    <p:sldLayoutId id="2147483668" r:id="rId10"/>
    <p:sldLayoutId id="2147483654" r:id="rId11"/>
    <p:sldLayoutId id="2147483670" r:id="rId12"/>
    <p:sldLayoutId id="2147483671" r:id="rId13"/>
    <p:sldLayoutId id="2147483685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 spc="-350" baseline="0">
          <a:solidFill>
            <a:schemeClr val="bg1"/>
          </a:solidFill>
          <a:latin typeface="+mj-lt"/>
          <a:ea typeface="Courier Code" panose="02000509000000000000" pitchFamily="49" charset="0"/>
          <a:cs typeface="Courier Code" panose="02000509000000000000" pitchFamily="49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bg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bg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bg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bg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bg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9849" y="1032734"/>
            <a:ext cx="11213951" cy="15921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i-FI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9849" y="2818505"/>
            <a:ext cx="11213951" cy="33584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Master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  <a:p>
            <a:pPr lvl="4"/>
            <a:r>
              <a:rPr lang="fi-FI" dirty="0" err="1"/>
              <a:t>Fifth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en-US" dirty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2"/>
          </p:nvPr>
        </p:nvSpPr>
        <p:spPr>
          <a:xfrm>
            <a:off x="146455" y="117000"/>
            <a:ext cx="2743200" cy="282064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77D20888-44DB-497D-A219-2A78689FA7B3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  <a:prstGeom prst="rect">
            <a:avLst/>
          </a:prstGeom>
        </p:spPr>
        <p:txBody>
          <a:bodyPr/>
          <a:lstStyle>
            <a:lvl1pPr algn="ct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10622546" y="117000"/>
            <a:ext cx="1422999" cy="282064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accent1"/>
                </a:solidFill>
                <a:latin typeface="Courier Code" panose="02000509000000000000" pitchFamily="49" charset="0"/>
                <a:ea typeface="Courier Code" panose="02000509000000000000" pitchFamily="49" charset="0"/>
                <a:cs typeface="Courier Code" panose="02000509000000000000" pitchFamily="49" charset="0"/>
              </a:defRPr>
            </a:lvl1pPr>
          </a:lstStyle>
          <a:p>
            <a:fld id="{CAD38196-C4FD-A941-9F4F-93927EEE2B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550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 spc="-350" baseline="0">
          <a:solidFill>
            <a:schemeClr val="tx1"/>
          </a:solidFill>
          <a:latin typeface="+mj-lt"/>
          <a:ea typeface="Courier Code" panose="02000509000000000000" pitchFamily="49" charset="0"/>
          <a:cs typeface="Courier Code" panose="02000509000000000000" pitchFamily="49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tx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tx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tx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tx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Courier Code" panose="02000509000000000000" pitchFamily="49" charset="0"/>
        <a:buChar char="-"/>
        <a:defRPr sz="2800" b="0" i="0" kern="1200" spc="-100" baseline="0">
          <a:solidFill>
            <a:schemeClr val="tx1"/>
          </a:solidFill>
          <a:latin typeface="Courier Code" panose="02000509000000000000" pitchFamily="49" charset="0"/>
          <a:ea typeface="Courier Code" panose="02000509000000000000" pitchFamily="49" charset="0"/>
          <a:cs typeface="Courier Code" panose="02000509000000000000" pitchFamily="49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787E07-4285-474E-885F-6997EF24B58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0BC814F-9FE9-4D00-B361-0EFCBF7B0154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435129-7A2A-46F3-85B9-4F559DF47E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0D4D5B-1562-4B24-9386-70E3D1F1E5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8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97B08168-DE88-4A34-A8DD-C4470D43EA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R</a:t>
            </a:r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59A65CF-0B8A-490A-B7DD-2CB713B3CD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B</a:t>
            </a:r>
            <a:endParaRPr lang="en-GB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6E6330E-FC3B-4FE6-ACE2-210F723674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T</a:t>
            </a:r>
            <a:endParaRPr lang="en-GB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204131CC-C0CB-4EF4-9126-E48CCF5A57E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F</a:t>
            </a:r>
            <a:endParaRPr lang="en-GB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60CA2A3-B420-43EA-8E95-59F5243519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R</a:t>
            </a:r>
            <a:endParaRPr lang="en-GB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3C9D437C-957B-4EA2-A3F3-73FCA8DED9D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M</a:t>
            </a:r>
            <a:endParaRPr lang="en-GB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DB1F465-C961-41AE-9566-BDF907C0C96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de-DE" dirty="0"/>
              <a:t>W</a:t>
            </a:r>
            <a:endParaRPr lang="en-GB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8BD52BC1-DE12-45E2-BC64-18CA94E1188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de-DE" dirty="0"/>
              <a:t>R</a:t>
            </a:r>
            <a:endParaRPr lang="en-GB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229C49F-D1F1-4560-9D71-8C387699AF6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de-DE" dirty="0"/>
              <a:t>K</a:t>
            </a:r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8A5B4D-F388-460B-9B10-81AA204ADC9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6EF1ACE-2EA6-4ABA-8E7B-A4EABD621E50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542830-17B4-48A1-864D-A2766F8719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69D9B9-012C-4AC9-93FD-BC069C0601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838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CEFE7B-BD65-444B-834B-66F3914039C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FF3C077-8500-40C6-A368-4E7D4C96DB2A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347814-DBFA-42A4-933F-5C3C4889D1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91C815-6AB3-4297-AAEF-F5F2F8C0F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199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525941-97E9-4128-88FA-19A0CB00DC4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2CB6EFD-0CC8-49FB-9AB4-6C3ED340F393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2D45C5-622B-4643-9D6A-6133B51F9B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F3253-CFAD-4A57-856E-DF3E021ACF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82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0AA7AA2-C0AB-4FF4-B27C-5F7BF52AA7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Robot Framework Master </a:t>
            </a:r>
            <a:r>
              <a:rPr lang="de-DE" dirty="0" err="1"/>
              <a:t>slide</a:t>
            </a:r>
            <a:endParaRPr lang="en-GB" dirty="0"/>
          </a:p>
        </p:txBody>
      </p:sp>
      <p:sp>
        <p:nvSpPr>
          <p:cNvPr id="19" name="Subtitle 18">
            <a:extLst>
              <a:ext uri="{FF2B5EF4-FFF2-40B4-BE49-F238E27FC236}">
                <a16:creationId xmlns:a16="http://schemas.microsoft.com/office/drawing/2014/main" id="{12C72CAC-B68B-40F1-9535-D96308E663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René Rohner</a:t>
            </a:r>
            <a:endParaRPr lang="en-GB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EE2866C2-40A3-4DB9-B2D3-5FBF5C4431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6999"/>
            <a:ext cx="4114800" cy="282064"/>
          </a:xfrm>
        </p:spPr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E86B39-6AC3-4A6C-B141-C45BB2C1CF9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53DA00-59FD-4EBB-815C-00D25614CD30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9ED6E2-DA6B-45E8-9F1B-196D50953C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54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7B04C8-B62F-41DD-B5A6-CCDBD33A4FE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Title </a:t>
            </a:r>
            <a:r>
              <a:rPr lang="de-DE" dirty="0" err="1"/>
              <a:t>is</a:t>
            </a:r>
            <a:r>
              <a:rPr lang="de-DE" dirty="0"/>
              <a:t> ALL CAPS</a:t>
            </a:r>
          </a:p>
          <a:p>
            <a:r>
              <a:rPr lang="de-DE" dirty="0"/>
              <a:t>Rest ist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you</a:t>
            </a:r>
            <a:endParaRPr lang="de-DE" dirty="0"/>
          </a:p>
          <a:p>
            <a:pPr lvl="1"/>
            <a:r>
              <a:rPr lang="de-DE" dirty="0" err="1"/>
              <a:t>Dont</a:t>
            </a:r>
            <a:r>
              <a:rPr lang="de-DE" dirty="0"/>
              <a:t> do </a:t>
            </a:r>
            <a:r>
              <a:rPr lang="de-DE" dirty="0" err="1"/>
              <a:t>too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69705B-43A4-4687-9881-F090B12DB4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https://robotframework.org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A96305-F117-47A0-9BF3-008578BA5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This </a:t>
            </a:r>
            <a:r>
              <a:rPr lang="de-DE" dirty="0" err="1"/>
              <a:t>is</a:t>
            </a:r>
            <a:r>
              <a:rPr lang="de-DE" dirty="0"/>
              <a:t> a Content Slide</a:t>
            </a:r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DE0C89-F8B3-4BEC-AB98-7B576B1644F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1CBCDDA-A0BB-44B9-B20B-755A0B0C969C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E613ED-934B-4118-AD18-AD575E7481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406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9CB2A8-FE38-4E28-B2E2-43D71F88C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This </a:t>
            </a:r>
            <a:r>
              <a:rPr lang="de-DE" dirty="0" err="1"/>
              <a:t>is</a:t>
            </a:r>
            <a:r>
              <a:rPr lang="de-DE" dirty="0"/>
              <a:t> a Content Slide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D0E81EC-6E1F-4E14-BBC6-DFAA97D275AE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332134" y="2061000"/>
            <a:ext cx="11523866" cy="4608000"/>
          </a:xfrm>
        </p:spPr>
        <p:txBody>
          <a:bodyPr/>
          <a:lstStyle/>
          <a:p>
            <a:r>
              <a:rPr lang="de-DE" dirty="0"/>
              <a:t>Add </a:t>
            </a:r>
            <a:r>
              <a:rPr lang="de-DE" dirty="0" err="1"/>
              <a:t>content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please</a:t>
            </a:r>
            <a:endParaRPr lang="de-DE" dirty="0"/>
          </a:p>
          <a:p>
            <a:r>
              <a:rPr lang="de-DE" dirty="0"/>
              <a:t>Add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content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please</a:t>
            </a:r>
            <a:endParaRPr lang="de-DE" dirty="0"/>
          </a:p>
          <a:p>
            <a:r>
              <a:rPr lang="de-DE" dirty="0"/>
              <a:t>Add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content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please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C520E61-7CF0-4965-A59E-18E217A9F3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Special </a:t>
            </a:r>
            <a:r>
              <a:rPr lang="de-DE" dirty="0" err="1"/>
              <a:t>topic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title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679E9-41E0-4FE6-99DC-0A159D0D533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926B0DC-520B-46D4-B0C1-FC8BB5645B10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C6F22-309E-48A9-9703-EE9D3DC375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AFCCF-86B6-48E3-BF76-44BE692548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004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03377FC-1E1C-4E11-8315-5CD78469AE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chapter</a:t>
            </a:r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74A821-E255-44F8-A611-724036D796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C378DA1-7084-4DEF-89C1-1815114CF51A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C03D2F-8FC3-4FA1-8C44-2D72B7E32A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F9B1F2-CAB1-498A-9D8F-2079578A40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231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F4A552D-4471-44F7-99FD-F8AB05D2175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err="1"/>
              <a:t>Had</a:t>
            </a:r>
            <a:r>
              <a:rPr lang="de-DE" dirty="0"/>
              <a:t> a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year</a:t>
            </a:r>
            <a:endParaRPr lang="de-DE" dirty="0"/>
          </a:p>
          <a:p>
            <a:r>
              <a:rPr lang="de-DE" dirty="0"/>
              <a:t>First </a:t>
            </a:r>
            <a:r>
              <a:rPr lang="de-DE" dirty="0" err="1"/>
              <a:t>RoboCon</a:t>
            </a:r>
            <a:endParaRPr lang="de-DE" dirty="0"/>
          </a:p>
          <a:p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3849365-01CE-463A-8F63-4B945978F827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de-DE" dirty="0" err="1"/>
              <a:t>Had</a:t>
            </a:r>
            <a:r>
              <a:rPr lang="de-DE" dirty="0"/>
              <a:t> a </a:t>
            </a:r>
            <a:r>
              <a:rPr lang="de-DE" dirty="0" err="1"/>
              <a:t>greater</a:t>
            </a:r>
            <a:r>
              <a:rPr lang="de-DE" dirty="0"/>
              <a:t> </a:t>
            </a:r>
            <a:r>
              <a:rPr lang="de-DE" dirty="0" err="1"/>
              <a:t>year</a:t>
            </a:r>
            <a:endParaRPr lang="de-DE" dirty="0"/>
          </a:p>
          <a:p>
            <a:r>
              <a:rPr lang="de-DE" dirty="0"/>
              <a:t>Second </a:t>
            </a:r>
            <a:r>
              <a:rPr lang="de-DE" dirty="0" err="1"/>
              <a:t>RoboCon</a:t>
            </a:r>
            <a:endParaRPr lang="en-GB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6D68BC-1EC0-4885-919A-797A0FE2D2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2018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A25146F-3C8B-4F20-981E-8C971457B8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2019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0578D-112E-4A96-9AB5-294701A2244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654C705-A130-4A25-B1C8-15C0DF366F21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9BBA99-1943-46CF-BC05-936E6668D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5BCE5-62CD-4CC8-B8D9-F99CEA436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3812F48-9153-409E-9975-8CF12428C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Sometime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contents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useful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8848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80F5C78-1091-4C47-93E7-4D170703F80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This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nothing</a:t>
            </a:r>
            <a:endParaRPr lang="de-DE" dirty="0"/>
          </a:p>
          <a:p>
            <a:r>
              <a:rPr lang="de-DE" dirty="0"/>
              <a:t>But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example</a:t>
            </a:r>
            <a:endParaRPr lang="de-DE" dirty="0"/>
          </a:p>
          <a:p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!</a:t>
            </a:r>
          </a:p>
          <a:p>
            <a:endParaRPr lang="en-GB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38AF6FF-ACC2-4A2F-81F9-A7AADCCF82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0"/>
            <a:r>
              <a:rPr lang="fi-FI" sz="2000" dirty="0"/>
              <a:t>*** Settings ***</a:t>
            </a:r>
            <a:br>
              <a:rPr lang="fi-FI" sz="2000" dirty="0"/>
            </a:br>
            <a:r>
              <a:rPr lang="fi-FI" sz="2000" dirty="0">
                <a:solidFill>
                  <a:schemeClr val="accent5"/>
                </a:solidFill>
              </a:rPr>
              <a:t>Library</a:t>
            </a:r>
            <a:r>
              <a:rPr lang="fi-FI" sz="2000" dirty="0"/>
              <a:t>    YouDemoLib</a:t>
            </a:r>
          </a:p>
          <a:p>
            <a:pPr lvl="0"/>
            <a:endParaRPr lang="fi-FI" sz="2000" dirty="0"/>
          </a:p>
          <a:p>
            <a:pPr lvl="0"/>
            <a:r>
              <a:rPr lang="fi-FI" sz="2000" dirty="0"/>
              <a:t>*** Test Cases ***</a:t>
            </a:r>
          </a:p>
          <a:p>
            <a:pPr lvl="0"/>
            <a:r>
              <a:rPr lang="fi-FI" sz="2000" dirty="0">
                <a:solidFill>
                  <a:schemeClr val="accent5"/>
                </a:solidFill>
              </a:rPr>
              <a:t>Insert your code here</a:t>
            </a:r>
          </a:p>
          <a:p>
            <a:pPr lvl="0"/>
            <a:r>
              <a:rPr lang="fi-FI" sz="2000" dirty="0"/>
              <a:t>    </a:t>
            </a:r>
            <a:r>
              <a:rPr lang="fi-FI" sz="2000" dirty="0">
                <a:solidFill>
                  <a:schemeClr val="accent6"/>
                </a:solidFill>
              </a:rPr>
              <a:t>Click Into Field    </a:t>
            </a:r>
            <a:r>
              <a:rPr lang="fi-FI" sz="2000" dirty="0"/>
              <a:t>Code    right</a:t>
            </a:r>
          </a:p>
          <a:p>
            <a:pPr lvl="0"/>
            <a:r>
              <a:rPr lang="fi-FI" sz="2000" dirty="0"/>
              <a:t>    </a:t>
            </a:r>
            <a:r>
              <a:rPr lang="fi-FI" sz="2000" dirty="0">
                <a:solidFill>
                  <a:schemeClr val="accent6"/>
                </a:solidFill>
              </a:rPr>
              <a:t>Select Content Type     </a:t>
            </a:r>
            <a:r>
              <a:rPr lang="fi-FI" sz="2000" dirty="0"/>
              <a:t>${</a:t>
            </a:r>
            <a:r>
              <a:rPr lang="fi-FI" sz="2000" dirty="0">
                <a:solidFill>
                  <a:schemeClr val="accent5"/>
                </a:solidFill>
              </a:rPr>
              <a:t>myTestCase</a:t>
            </a:r>
            <a:r>
              <a:rPr lang="fi-FI" sz="2000" dirty="0"/>
              <a:t>}</a:t>
            </a:r>
          </a:p>
          <a:p>
            <a:pPr lvl="0"/>
            <a:r>
              <a:rPr lang="fi-FI" sz="2000" dirty="0">
                <a:solidFill>
                  <a:schemeClr val="accent6"/>
                </a:solidFill>
              </a:rPr>
              <a:t>    Describe Content on Left</a:t>
            </a:r>
          </a:p>
          <a:p>
            <a:pPr lvl="0"/>
            <a:r>
              <a:rPr lang="fi-FI" sz="2000" dirty="0">
                <a:solidFill>
                  <a:schemeClr val="accent6"/>
                </a:solidFill>
              </a:rPr>
              <a:t>    Do A Great Presentation</a:t>
            </a:r>
          </a:p>
          <a:p>
            <a:pPr lvl="0"/>
            <a:r>
              <a:rPr lang="fi-FI" sz="2000" dirty="0">
                <a:solidFill>
                  <a:schemeClr val="accent6"/>
                </a:solidFill>
              </a:rPr>
              <a:t>    Answer Questions</a:t>
            </a:r>
          </a:p>
          <a:p>
            <a:pPr lvl="0"/>
            <a:r>
              <a:rPr lang="fi-FI" sz="2000" dirty="0">
                <a:solidFill>
                  <a:schemeClr val="accent6"/>
                </a:solidFill>
              </a:rPr>
              <a:t>    Verify Good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D94E1-A25D-4A2E-A986-26C7C660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322C-4F62-4D37-9CD1-0F7B46AC7AE6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95D94-FC9D-4D72-B176-5B1F184E03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3E2D8-50E8-4C0E-9615-CB7DE4E742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D1D2755-32FF-4483-A32A-ABA182209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Robot Framework Code </a:t>
            </a:r>
            <a:r>
              <a:rPr lang="de-DE" dirty="0" err="1"/>
              <a:t>Examples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9527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0965C0-57AB-4395-8678-6AC3777FDF4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ABBCFEC-174C-461D-81F7-BC4B5FE6A92D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40BEAB-169D-4727-B5C5-16F505AD09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1C8B8E-242B-47C1-8428-A6A839E087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9" name="Picture Placeholder 8" descr="A person standing in a room&#10;&#10;Description automatically generated">
            <a:extLst>
              <a:ext uri="{FF2B5EF4-FFF2-40B4-BE49-F238E27FC236}">
                <a16:creationId xmlns:a16="http://schemas.microsoft.com/office/drawing/2014/main" id="{6C743DFA-9E16-4A33-B936-3B230E27CF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813" b="7813"/>
          <a:stretch>
            <a:fillRect/>
          </a:stretch>
        </p:blipFill>
        <p:spPr/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652AD36-B0FC-4B44-BF88-69386738F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Collaborate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people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0464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0AA7AA2-C0AB-4FF4-B27C-5F7BF52AA7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Robot Framework Master </a:t>
            </a:r>
            <a:r>
              <a:rPr lang="de-DE" dirty="0" err="1"/>
              <a:t>slide</a:t>
            </a:r>
            <a:endParaRPr lang="en-GB" dirty="0"/>
          </a:p>
        </p:txBody>
      </p:sp>
      <p:sp>
        <p:nvSpPr>
          <p:cNvPr id="19" name="Subtitle 18">
            <a:extLst>
              <a:ext uri="{FF2B5EF4-FFF2-40B4-BE49-F238E27FC236}">
                <a16:creationId xmlns:a16="http://schemas.microsoft.com/office/drawing/2014/main" id="{12C72CAC-B68B-40F1-9535-D96308E663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René Rohner</a:t>
            </a:r>
            <a:endParaRPr lang="en-GB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EE2866C2-40A3-4DB9-B2D3-5FBF5C4431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7BAF62-BD19-4992-90DD-2CFC8E102EE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1EE0F7-425B-4CCD-A821-1F2B80CC970B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DFDCE0-A076-4C0D-8088-C4E3B111C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98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04E448-0BED-409F-BD41-19E7E0F906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2FCCB8-01CB-43B3-80EF-5DBA05EF5096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8F9A09-E663-4B46-84A6-16068DA5BD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152EC8E-D760-406F-A803-E1AC6455AB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18A188-9F9F-433E-8171-B41F513E3C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S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826C6-5BE4-4F62-BD36-39B9545E4A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O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C87903-6E9B-4D84-B770-50B1D82B1F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M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133A90B-F7C7-4827-9270-98D0528449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B</a:t>
            </a:r>
            <a:endParaRPr lang="en-GB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88BF7B6-E001-4BE7-889D-131CF6CC56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U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4A41794-A84F-4AB3-BC5D-E732AFF1DB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Z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7067BEF-FF82-40BE-994B-DE49AF0056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de-DE" dirty="0"/>
              <a:t>N</a:t>
            </a:r>
            <a:endParaRPr lang="en-GB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574C70-AFB0-4989-99CA-C6E84F81160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de-DE" dirty="0"/>
              <a:t>O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85B8EB2-F112-4CE5-928A-83D38F236B7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de-DE" dirty="0"/>
              <a:t>W</a:t>
            </a:r>
            <a:endParaRPr lang="en-GB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E5DBB0E-F389-4D8F-BA09-9C41F0437F9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de-DE" dirty="0"/>
              <a:t>R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C8B5EAC-E7E8-43B4-B3CD-2B275CB074B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E</a:t>
            </a:r>
            <a:endParaRPr lang="en-GB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4822FD2-A7D9-4F42-AA82-DFCBD3276C3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de-DE" dirty="0"/>
              <a:t>Z</a:t>
            </a:r>
            <a:endParaRPr lang="en-GB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620C1B4-00FB-4298-B093-5ECAA2B2C3D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de-DE" dirty="0"/>
              <a:t>W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AF7CC73-1D40-416D-9844-9D59AE3D1A6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de-DE" dirty="0"/>
              <a:t>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92778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97B08168-DE88-4A34-A8DD-C4470D43EA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R</a:t>
            </a:r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59A65CF-0B8A-490A-B7DD-2CB713B3CD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B</a:t>
            </a:r>
            <a:endParaRPr lang="en-GB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6E6330E-FC3B-4FE6-ACE2-210F723674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T</a:t>
            </a:r>
            <a:endParaRPr lang="en-GB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204131CC-C0CB-4EF4-9126-E48CCF5A57E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F</a:t>
            </a:r>
            <a:endParaRPr lang="en-GB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D60CA2A3-B420-43EA-8E95-59F52435199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R</a:t>
            </a:r>
            <a:endParaRPr lang="en-GB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3C9D437C-957B-4EA2-A3F3-73FCA8DED9D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M</a:t>
            </a:r>
            <a:endParaRPr lang="en-GB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DB1F465-C961-41AE-9566-BDF907C0C96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de-DE" dirty="0"/>
              <a:t>W</a:t>
            </a:r>
            <a:endParaRPr lang="en-GB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8BD52BC1-DE12-45E2-BC64-18CA94E1188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de-DE" dirty="0"/>
              <a:t>R</a:t>
            </a:r>
            <a:endParaRPr lang="en-GB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229C49F-D1F1-4560-9D71-8C387699AF6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de-DE" dirty="0"/>
              <a:t>K</a:t>
            </a:r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6EF0B-AAB6-432B-A6AD-16F6F4E22D8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B72A7B1-AD5F-4345-B67E-6FAA3BE67A72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759C48-D3CC-4F1A-828B-3A80926E0C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3E914-69C4-4713-A126-5C1C0C104E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672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91658-D206-4FEE-ADFC-3E8A390927F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E7B7EB8-96A6-47D1-94D6-AA82411C60CD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0BE1CE-3C90-4802-A9B4-DB147A0B87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D8AFB-E986-4570-820B-0A07D03060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601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7B04C8-B62F-41DD-B5A6-CCDBD33A4FE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Title </a:t>
            </a:r>
            <a:r>
              <a:rPr lang="de-DE" dirty="0" err="1"/>
              <a:t>is</a:t>
            </a:r>
            <a:r>
              <a:rPr lang="de-DE" dirty="0"/>
              <a:t> ALL CAPS</a:t>
            </a:r>
          </a:p>
          <a:p>
            <a:r>
              <a:rPr lang="de-DE" dirty="0"/>
              <a:t>Rest ist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you</a:t>
            </a:r>
            <a:endParaRPr lang="de-DE" dirty="0"/>
          </a:p>
          <a:p>
            <a:pPr lvl="1"/>
            <a:r>
              <a:rPr lang="de-DE" dirty="0" err="1"/>
              <a:t>Dont</a:t>
            </a:r>
            <a:r>
              <a:rPr lang="de-DE" dirty="0"/>
              <a:t> do </a:t>
            </a:r>
            <a:r>
              <a:rPr lang="de-DE" dirty="0" err="1"/>
              <a:t>too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69705B-43A4-4687-9881-F090B12DB4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A96305-F117-47A0-9BF3-008578BA5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This </a:t>
            </a:r>
            <a:r>
              <a:rPr lang="de-DE" dirty="0" err="1"/>
              <a:t>is</a:t>
            </a:r>
            <a:r>
              <a:rPr lang="de-DE" dirty="0"/>
              <a:t> a Content Slide</a:t>
            </a:r>
            <a:endParaRPr lang="en-GB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6CE689-D315-4AF4-9F26-6209DD89A93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7613F5D-EACE-4700-9AD9-B0D76C4BD7C7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F881E7-C5E2-44A4-B339-543E248DDA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805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9CB2A8-FE38-4E28-B2E2-43D71F88C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This </a:t>
            </a:r>
            <a:r>
              <a:rPr lang="de-DE" dirty="0" err="1"/>
              <a:t>is</a:t>
            </a:r>
            <a:r>
              <a:rPr lang="de-DE" dirty="0"/>
              <a:t> a Content Slide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subtitle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D0E81EC-6E1F-4E14-BBC6-DFAA97D275AE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332134" y="2061000"/>
            <a:ext cx="11523866" cy="4608000"/>
          </a:xfrm>
        </p:spPr>
        <p:txBody>
          <a:bodyPr/>
          <a:lstStyle/>
          <a:p>
            <a:r>
              <a:rPr lang="de-DE" dirty="0"/>
              <a:t>Add </a:t>
            </a:r>
            <a:r>
              <a:rPr lang="de-DE" dirty="0" err="1"/>
              <a:t>content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please</a:t>
            </a:r>
            <a:endParaRPr lang="de-DE" dirty="0"/>
          </a:p>
          <a:p>
            <a:r>
              <a:rPr lang="de-DE" dirty="0"/>
              <a:t>Add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content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please</a:t>
            </a:r>
            <a:endParaRPr lang="de-DE" dirty="0"/>
          </a:p>
          <a:p>
            <a:r>
              <a:rPr lang="de-DE" dirty="0"/>
              <a:t>Add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content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please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679E9-41E0-4FE6-99DC-0A159D0D53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05939"/>
            <a:ext cx="2743200" cy="365125"/>
          </a:xfrm>
        </p:spPr>
        <p:txBody>
          <a:bodyPr/>
          <a:lstStyle/>
          <a:p>
            <a:fld id="{88EA2177-0B95-4AD6-9859-B90CD90A7083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C6F22-309E-48A9-9703-EE9D3DC375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05938"/>
            <a:ext cx="4114800" cy="365125"/>
          </a:xfrm>
        </p:spPr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AFCCF-86B6-48E3-BF76-44BE692548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05939"/>
            <a:ext cx="1422999" cy="365125"/>
          </a:xfrm>
        </p:spPr>
        <p:txBody>
          <a:bodyPr/>
          <a:lstStyle/>
          <a:p>
            <a:fld id="{CAD38196-C4FD-A941-9F4F-93927EEE2B9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C520E61-7CF0-4965-A59E-18E217A9F3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Special </a:t>
            </a:r>
            <a:r>
              <a:rPr lang="de-DE" dirty="0" err="1"/>
              <a:t>topic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2948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03377FC-1E1C-4E11-8315-5CD78469AE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chapter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2DBB7-0DB0-4AEF-8FE1-AA3639A5DD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117475"/>
            <a:ext cx="2743200" cy="280988"/>
          </a:xfrm>
        </p:spPr>
        <p:txBody>
          <a:bodyPr/>
          <a:lstStyle/>
          <a:p>
            <a:fld id="{1C8AA41A-654E-4E74-ADFC-4EB0BEB080BC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44F12-D2BA-4A30-9477-536B7D850C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117475"/>
            <a:ext cx="4114800" cy="280988"/>
          </a:xfrm>
        </p:spPr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C57CB-6073-4ADE-891D-079525BE81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013" y="117475"/>
            <a:ext cx="1423987" cy="280988"/>
          </a:xfrm>
        </p:spPr>
        <p:txBody>
          <a:bodyPr/>
          <a:lstStyle/>
          <a:p>
            <a:fld id="{CAD38196-C4FD-A941-9F4F-93927EEE2B9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67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3812F48-9153-409E-9975-8CF12428C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515" y="565085"/>
            <a:ext cx="11512136" cy="559915"/>
          </a:xfrm>
        </p:spPr>
        <p:txBody>
          <a:bodyPr/>
          <a:lstStyle/>
          <a:p>
            <a:r>
              <a:rPr lang="de-DE" dirty="0" err="1"/>
              <a:t>Sometime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contents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useful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F4A552D-4471-44F7-99FD-F8AB05D2175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err="1"/>
              <a:t>Had</a:t>
            </a:r>
            <a:r>
              <a:rPr lang="de-DE" dirty="0"/>
              <a:t> a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year</a:t>
            </a:r>
            <a:endParaRPr lang="de-DE" dirty="0"/>
          </a:p>
          <a:p>
            <a:r>
              <a:rPr lang="de-DE" dirty="0"/>
              <a:t>First </a:t>
            </a:r>
            <a:r>
              <a:rPr lang="de-DE" dirty="0" err="1"/>
              <a:t>RoboCon</a:t>
            </a:r>
            <a:endParaRPr lang="de-DE" dirty="0"/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0578D-112E-4A96-9AB5-294701A224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455" y="105939"/>
            <a:ext cx="2743200" cy="365125"/>
          </a:xfrm>
        </p:spPr>
        <p:txBody>
          <a:bodyPr/>
          <a:lstStyle/>
          <a:p>
            <a:fld id="{51F0DCC2-5B55-4F3C-B434-5505B9CAE6CA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9BBA99-1943-46CF-BC05-936E6668D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05938"/>
            <a:ext cx="4114800" cy="365125"/>
          </a:xfrm>
        </p:spPr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5BCE5-62CD-4CC8-B8D9-F99CEA436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05939"/>
            <a:ext cx="1422999" cy="365125"/>
          </a:xfrm>
        </p:spPr>
        <p:txBody>
          <a:bodyPr/>
          <a:lstStyle/>
          <a:p>
            <a:fld id="{CAD38196-C4FD-A941-9F4F-93927EEE2B9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3849365-01CE-463A-8F63-4B945978F827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r>
              <a:rPr lang="de-DE" dirty="0" err="1"/>
              <a:t>Had</a:t>
            </a:r>
            <a:r>
              <a:rPr lang="de-DE" dirty="0"/>
              <a:t> a </a:t>
            </a:r>
            <a:r>
              <a:rPr lang="de-DE" dirty="0" err="1"/>
              <a:t>greater</a:t>
            </a:r>
            <a:r>
              <a:rPr lang="de-DE" dirty="0"/>
              <a:t> </a:t>
            </a:r>
            <a:r>
              <a:rPr lang="de-DE" dirty="0" err="1"/>
              <a:t>year</a:t>
            </a:r>
            <a:endParaRPr lang="de-DE" dirty="0"/>
          </a:p>
          <a:p>
            <a:r>
              <a:rPr lang="de-DE" dirty="0"/>
              <a:t>Second </a:t>
            </a:r>
            <a:r>
              <a:rPr lang="de-DE" dirty="0" err="1"/>
              <a:t>RoboCon</a:t>
            </a:r>
            <a:endParaRPr lang="en-GB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6D68BC-1EC0-4885-919A-797A0FE2D2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2018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A25146F-3C8B-4F20-981E-8C971457B8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2019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284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4D1D2755-32FF-4483-A32A-ABA18220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0" y="554853"/>
            <a:ext cx="5040000" cy="1794147"/>
          </a:xfrm>
        </p:spPr>
        <p:txBody>
          <a:bodyPr/>
          <a:lstStyle/>
          <a:p>
            <a:r>
              <a:rPr lang="de-DE" dirty="0"/>
              <a:t>Robot Framework Code </a:t>
            </a:r>
            <a:r>
              <a:rPr lang="de-DE" dirty="0" err="1"/>
              <a:t>Examples</a:t>
            </a:r>
            <a:endParaRPr lang="en-GB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A80F5C78-1091-4C47-93E7-4D170703F80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This </a:t>
            </a:r>
            <a:r>
              <a:rPr lang="de-DE" dirty="0" err="1"/>
              <a:t>test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nothing</a:t>
            </a:r>
            <a:endParaRPr lang="de-DE" dirty="0"/>
          </a:p>
          <a:p>
            <a:r>
              <a:rPr lang="de-DE" dirty="0"/>
              <a:t>But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example</a:t>
            </a:r>
            <a:endParaRPr lang="de-DE" dirty="0"/>
          </a:p>
          <a:p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reduce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!</a:t>
            </a:r>
          </a:p>
          <a:p>
            <a:endParaRPr lang="en-GB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38AF6FF-ACC2-4A2F-81F9-A7AADCCF82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lvl="0"/>
            <a:r>
              <a:rPr lang="fi-FI" sz="2000" dirty="0"/>
              <a:t>*** Settings ***</a:t>
            </a:r>
            <a:br>
              <a:rPr lang="fi-FI" sz="2000" dirty="0"/>
            </a:br>
            <a:r>
              <a:rPr lang="fi-FI" sz="2000" dirty="0">
                <a:solidFill>
                  <a:schemeClr val="accent5"/>
                </a:solidFill>
              </a:rPr>
              <a:t>Library</a:t>
            </a:r>
            <a:r>
              <a:rPr lang="fi-FI" sz="2000" dirty="0"/>
              <a:t>    YouDemoLib</a:t>
            </a:r>
          </a:p>
          <a:p>
            <a:pPr lvl="0"/>
            <a:endParaRPr lang="fi-FI" sz="2000" dirty="0"/>
          </a:p>
          <a:p>
            <a:pPr lvl="0"/>
            <a:r>
              <a:rPr lang="fi-FI" sz="2000" dirty="0"/>
              <a:t>*** Test Cases ***</a:t>
            </a:r>
          </a:p>
          <a:p>
            <a:pPr lvl="0"/>
            <a:r>
              <a:rPr lang="fi-FI" sz="2000" dirty="0">
                <a:solidFill>
                  <a:schemeClr val="accent5"/>
                </a:solidFill>
              </a:rPr>
              <a:t>Insert your code here</a:t>
            </a:r>
          </a:p>
          <a:p>
            <a:pPr lvl="0"/>
            <a:r>
              <a:rPr lang="fi-FI" sz="2000" dirty="0"/>
              <a:t>    </a:t>
            </a:r>
            <a:r>
              <a:rPr lang="fi-FI" sz="2000" dirty="0">
                <a:solidFill>
                  <a:schemeClr val="accent6"/>
                </a:solidFill>
              </a:rPr>
              <a:t>Click Into Field    </a:t>
            </a:r>
            <a:r>
              <a:rPr lang="fi-FI" sz="2000" dirty="0"/>
              <a:t>Code    right</a:t>
            </a:r>
          </a:p>
          <a:p>
            <a:pPr lvl="0"/>
            <a:r>
              <a:rPr lang="fi-FI" sz="2000" dirty="0"/>
              <a:t>    </a:t>
            </a:r>
            <a:r>
              <a:rPr lang="fi-FI" sz="2000" dirty="0">
                <a:solidFill>
                  <a:schemeClr val="accent6"/>
                </a:solidFill>
              </a:rPr>
              <a:t>Select Content Type     </a:t>
            </a:r>
            <a:r>
              <a:rPr lang="fi-FI" sz="2000" dirty="0"/>
              <a:t>${</a:t>
            </a:r>
            <a:r>
              <a:rPr lang="fi-FI" sz="2000" dirty="0">
                <a:solidFill>
                  <a:schemeClr val="accent5"/>
                </a:solidFill>
              </a:rPr>
              <a:t>myTestCase</a:t>
            </a:r>
            <a:r>
              <a:rPr lang="fi-FI" sz="2000" dirty="0"/>
              <a:t>}</a:t>
            </a:r>
          </a:p>
          <a:p>
            <a:pPr lvl="0"/>
            <a:r>
              <a:rPr lang="fi-FI" sz="2000" dirty="0">
                <a:solidFill>
                  <a:schemeClr val="accent6"/>
                </a:solidFill>
              </a:rPr>
              <a:t>    Describe Content on Left</a:t>
            </a:r>
          </a:p>
          <a:p>
            <a:pPr lvl="0"/>
            <a:r>
              <a:rPr lang="fi-FI" sz="2000" dirty="0">
                <a:solidFill>
                  <a:schemeClr val="accent6"/>
                </a:solidFill>
              </a:rPr>
              <a:t>    Do A Great Presentation</a:t>
            </a:r>
          </a:p>
          <a:p>
            <a:pPr lvl="0"/>
            <a:r>
              <a:rPr lang="fi-FI" sz="2000" dirty="0">
                <a:solidFill>
                  <a:schemeClr val="accent6"/>
                </a:solidFill>
              </a:rPr>
              <a:t>    Answer Questions</a:t>
            </a:r>
          </a:p>
          <a:p>
            <a:pPr lvl="0"/>
            <a:r>
              <a:rPr lang="fi-FI" sz="2000" dirty="0">
                <a:solidFill>
                  <a:schemeClr val="accent6"/>
                </a:solidFill>
              </a:rPr>
              <a:t>    Verify Good Feedback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D94E1-A25D-4A2E-A986-26C7C660A3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46455" y="105939"/>
            <a:ext cx="2743200" cy="365125"/>
          </a:xfrm>
        </p:spPr>
        <p:txBody>
          <a:bodyPr/>
          <a:lstStyle/>
          <a:p>
            <a:fld id="{770FDC4A-A0D2-45AB-B4F4-101604DEB175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95D94-FC9D-4D72-B176-5B1F184E03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05938"/>
            <a:ext cx="4114800" cy="365125"/>
          </a:xfrm>
        </p:spPr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3E2D8-50E8-4C0E-9615-CB7DE4E742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22546" y="105939"/>
            <a:ext cx="1422999" cy="365125"/>
          </a:xfrm>
        </p:spPr>
        <p:txBody>
          <a:bodyPr/>
          <a:lstStyle/>
          <a:p>
            <a:fld id="{CAD38196-C4FD-A941-9F4F-93927EEE2B9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374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C2C7C7-3A8B-49A0-B23B-75878AA4F42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46933B1-519C-48C3-B08B-2B1D2F98E6F1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66EAA8-E59C-471D-AE59-F24D2CB2A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20081-C95E-4257-A39C-3DBA8974CA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1" name="Picture Placeholder 10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9FF3EB3B-402E-4DE3-89EF-F543D69B3A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813" b="7813"/>
          <a:stretch>
            <a:fillRect/>
          </a:stretch>
        </p:blipFill>
        <p:spPr/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652AD36-B0FC-4B44-BF88-69386738F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Code </a:t>
            </a:r>
            <a:r>
              <a:rPr lang="de-DE" dirty="0" err="1"/>
              <a:t>some</a:t>
            </a:r>
            <a:r>
              <a:rPr lang="de-DE" dirty="0"/>
              <a:t> nice </a:t>
            </a:r>
            <a:r>
              <a:rPr lang="de-DE" dirty="0" err="1"/>
              <a:t>tests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8550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BA1725-2D5F-4B71-AC25-C3A51E795D0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3FB7A7-C0FD-49B8-BD3C-6580C073E92F}" type="datetime5">
              <a:rPr lang="en-GB" smtClean="0"/>
              <a:t>22-May-19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6D38CB-5CC1-47C9-95F3-3F738C7BE9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https://robotframework.org</a:t>
            </a:r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83857D37-DCEC-44F9-BCCD-F69E121932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AD38196-C4FD-A941-9F4F-93927EEE2B9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18A188-9F9F-433E-8171-B41F513E3C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S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9826C6-5BE4-4F62-BD36-39B9545E4A9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O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C87903-6E9B-4D84-B770-50B1D82B1F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 dirty="0"/>
              <a:t>M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133A90B-F7C7-4827-9270-98D0528449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B</a:t>
            </a:r>
            <a:endParaRPr lang="en-GB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88BF7B6-E001-4BE7-889D-131CF6CC56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U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4A41794-A84F-4AB3-BC5D-E732AFF1DB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Z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7067BEF-FF82-40BE-994B-DE49AF0056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de-DE" dirty="0"/>
              <a:t>N</a:t>
            </a:r>
            <a:endParaRPr lang="en-GB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574C70-AFB0-4989-99CA-C6E84F81160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de-DE" dirty="0"/>
              <a:t>O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85B8EB2-F112-4CE5-928A-83D38F236B7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de-DE" dirty="0"/>
              <a:t>W</a:t>
            </a:r>
            <a:endParaRPr lang="en-GB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E5DBB0E-F389-4D8F-BA09-9C41F0437F9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de-DE" dirty="0"/>
              <a:t>R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C8B5EAC-E7E8-43B4-B3CD-2B275CB074B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 dirty="0"/>
              <a:t>E</a:t>
            </a:r>
            <a:endParaRPr lang="en-GB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4822FD2-A7D9-4F42-AA82-DFCBD3276C3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de-DE" dirty="0"/>
              <a:t>Z</a:t>
            </a:r>
            <a:endParaRPr lang="en-GB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620C1B4-00FB-4298-B093-5ECAA2B2C3D3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de-DE" dirty="0"/>
              <a:t>W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FAF7CC73-1D40-416D-9844-9D59AE3D1A6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de-DE" dirty="0"/>
              <a:t>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6004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obot Framework BLACK">
  <a:themeElements>
    <a:clrScheme name="RobotFramework">
      <a:dk1>
        <a:srgbClr val="000000"/>
      </a:dk1>
      <a:lt1>
        <a:srgbClr val="FFFFFF"/>
      </a:lt1>
      <a:dk2>
        <a:srgbClr val="3C3C3C"/>
      </a:dk2>
      <a:lt2>
        <a:srgbClr val="00C0B5"/>
      </a:lt2>
      <a:accent1>
        <a:srgbClr val="00C0B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 Framework">
      <a:majorFont>
        <a:latin typeface="OCR A Extended"/>
        <a:ea typeface=""/>
        <a:cs typeface=""/>
      </a:majorFont>
      <a:minorFont>
        <a:latin typeface="Courier 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FW_PPT_Template.potx" id="{6D3C0F73-ABAE-47B5-B877-BAD93619CDD3}" vid="{4BC28628-24BD-4229-A11F-AC5820862FDC}"/>
    </a:ext>
  </a:extLst>
</a:theme>
</file>

<file path=ppt/theme/theme2.xml><?xml version="1.0" encoding="utf-8"?>
<a:theme xmlns:a="http://schemas.openxmlformats.org/drawingml/2006/main" name="Robot Framework WHITE">
  <a:themeElements>
    <a:clrScheme name="RobotFramework">
      <a:dk1>
        <a:srgbClr val="000000"/>
      </a:dk1>
      <a:lt1>
        <a:srgbClr val="FFFFFF"/>
      </a:lt1>
      <a:dk2>
        <a:srgbClr val="3C3C3C"/>
      </a:dk2>
      <a:lt2>
        <a:srgbClr val="00C0B5"/>
      </a:lt2>
      <a:accent1>
        <a:srgbClr val="00C0B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 Framework">
      <a:majorFont>
        <a:latin typeface="OCR A Extended"/>
        <a:ea typeface=""/>
        <a:cs typeface=""/>
      </a:majorFont>
      <a:minorFont>
        <a:latin typeface="Courier 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FW_PPT_Template.potx" id="{6D3C0F73-ABAE-47B5-B877-BAD93619CDD3}" vid="{ACA0DE4B-7C83-47CD-82EE-7C62687FE6D7}"/>
    </a:ext>
  </a:extLst>
</a:theme>
</file>

<file path=ppt/theme/theme3.xml><?xml version="1.0" encoding="utf-8"?>
<a:theme xmlns:a="http://schemas.openxmlformats.org/drawingml/2006/main" name="Office Theme">
  <a:themeElements>
    <a:clrScheme name="RobotFramework">
      <a:dk1>
        <a:srgbClr val="000000"/>
      </a:dk1>
      <a:lt1>
        <a:srgbClr val="FFFFFF"/>
      </a:lt1>
      <a:dk2>
        <a:srgbClr val="3C3C3C"/>
      </a:dk2>
      <a:lt2>
        <a:srgbClr val="00C0B5"/>
      </a:lt2>
      <a:accent1>
        <a:srgbClr val="00C0B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 Framework">
      <a:majorFont>
        <a:latin typeface="OCR A Extended"/>
        <a:ea typeface=""/>
        <a:cs typeface=""/>
      </a:majorFont>
      <a:minorFont>
        <a:latin typeface="Courier 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RobotFramework">
      <a:dk1>
        <a:srgbClr val="000000"/>
      </a:dk1>
      <a:lt1>
        <a:srgbClr val="FFFFFF"/>
      </a:lt1>
      <a:dk2>
        <a:srgbClr val="3C3C3C"/>
      </a:dk2>
      <a:lt2>
        <a:srgbClr val="00C0B5"/>
      </a:lt2>
      <a:accent1>
        <a:srgbClr val="00C0B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bot Framework">
      <a:majorFont>
        <a:latin typeface="OCR A Extended"/>
        <a:ea typeface=""/>
        <a:cs typeface=""/>
      </a:majorFont>
      <a:minorFont>
        <a:latin typeface="Courier 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399</Words>
  <Application>Microsoft Office PowerPoint</Application>
  <PresentationFormat>Widescreen</PresentationFormat>
  <Paragraphs>184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Courier Code</vt:lpstr>
      <vt:lpstr>OCR A Extended</vt:lpstr>
      <vt:lpstr>Arial</vt:lpstr>
      <vt:lpstr>Robot Framework BLACK</vt:lpstr>
      <vt:lpstr>Robot Framework WHITE</vt:lpstr>
      <vt:lpstr>PowerPoint Presentation</vt:lpstr>
      <vt:lpstr>Robot Framework Master slide</vt:lpstr>
      <vt:lpstr>This is a Content Slide</vt:lpstr>
      <vt:lpstr>This is a Content Slide with subtitle</vt:lpstr>
      <vt:lpstr>new chapter</vt:lpstr>
      <vt:lpstr>Sometime two contents are useful</vt:lpstr>
      <vt:lpstr>Robot Framework Code Examples</vt:lpstr>
      <vt:lpstr>Code some nice tests</vt:lpstr>
      <vt:lpstr>PowerPoint Presentation</vt:lpstr>
      <vt:lpstr>PowerPoint Presentation</vt:lpstr>
      <vt:lpstr>PowerPoint Presentation</vt:lpstr>
      <vt:lpstr>PowerPoint Presentation</vt:lpstr>
      <vt:lpstr>Robot Framework Master slide</vt:lpstr>
      <vt:lpstr>This is a Content Slide</vt:lpstr>
      <vt:lpstr>This is a Content Slide with subtitle</vt:lpstr>
      <vt:lpstr>new chapter</vt:lpstr>
      <vt:lpstr>Sometime two contents are useful</vt:lpstr>
      <vt:lpstr>Robot Framework Code Examples</vt:lpstr>
      <vt:lpstr>Collaborate with people</vt:lpstr>
      <vt:lpstr>PowerPoint Presentation</vt:lpstr>
      <vt:lpstr>PowerPoint Presentation</vt:lpstr>
      <vt:lpstr>PowerPoint Presentation</vt:lpstr>
    </vt:vector>
  </TitlesOfParts>
  <Company>Robot Framework Foundation</Company>
  <LinksUpToDate>false</LinksUpToDate>
  <SharedDoc>false</SharedDoc>
  <HyperlinkBase>robotframework.org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René Rohner</dc:creator>
  <cp:lastModifiedBy>René Rohner</cp:lastModifiedBy>
  <cp:revision>31</cp:revision>
  <dcterms:created xsi:type="dcterms:W3CDTF">2019-05-22T08:29:14Z</dcterms:created>
  <dcterms:modified xsi:type="dcterms:W3CDTF">2019-05-22T14:33:36Z</dcterms:modified>
  <cp:contentStatus>in Review</cp:contentStatus>
</cp:coreProperties>
</file>